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Alfa Slab One" panose="020B0604020202020204" charset="-70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88092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2426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85abad08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85abad08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896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85abad089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85abad089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4264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l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1125275" y="779375"/>
            <a:ext cx="7142400" cy="229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lv" sz="8280">
                <a:solidFill>
                  <a:schemeClr val="lt1"/>
                </a:solidFill>
              </a:rPr>
              <a:t>Skolas Spoki.</a:t>
            </a:r>
            <a:endParaRPr sz="828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4742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>
                <a:solidFill>
                  <a:schemeClr val="lt1"/>
                </a:solidFill>
              </a:rPr>
              <a:t>Veidoja: Elīze Landrāte, Kristīne Saleniece, Samanta Millere, Amnda Polohova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56625" y="177617"/>
            <a:ext cx="8520600" cy="39733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lv" dirty="0">
                <a:solidFill>
                  <a:schemeClr val="lt1"/>
                </a:solidFill>
              </a:rPr>
              <a:t>Reiz kādā lietainā rudens dienā kāda draugu grupa izdomāja pastaigāties pa skolas parku</a:t>
            </a:r>
            <a:r>
              <a:rPr lang="lv" dirty="0" smtClean="0">
                <a:solidFill>
                  <a:schemeClr val="lt1"/>
                </a:solidFill>
              </a:rPr>
              <a:t>, bet </a:t>
            </a:r>
            <a:r>
              <a:rPr lang="lv" dirty="0">
                <a:solidFill>
                  <a:schemeClr val="lt1"/>
                </a:solidFill>
              </a:rPr>
              <a:t>te pēkšņi viņi </a:t>
            </a:r>
            <a:r>
              <a:rPr lang="lv" dirty="0" smtClean="0">
                <a:solidFill>
                  <a:schemeClr val="lt1"/>
                </a:solidFill>
              </a:rPr>
              <a:t>ieradzīja </a:t>
            </a:r>
            <a:r>
              <a:rPr lang="lv" dirty="0">
                <a:solidFill>
                  <a:schemeClr val="lt1"/>
                </a:solidFill>
              </a:rPr>
              <a:t>mazu meiteni kapos. Viņiem tas </a:t>
            </a:r>
            <a:r>
              <a:rPr lang="lv" dirty="0" smtClean="0">
                <a:solidFill>
                  <a:schemeClr val="lt1"/>
                </a:solidFill>
              </a:rPr>
              <a:t>likās </a:t>
            </a:r>
            <a:r>
              <a:rPr lang="lv" dirty="0">
                <a:solidFill>
                  <a:schemeClr val="lt1"/>
                </a:solidFill>
              </a:rPr>
              <a:t>ļoti dīvaini</a:t>
            </a:r>
            <a:r>
              <a:rPr lang="lv" dirty="0" smtClean="0">
                <a:solidFill>
                  <a:schemeClr val="lt1"/>
                </a:solidFill>
              </a:rPr>
              <a:t>, tāpēc </a:t>
            </a:r>
            <a:r>
              <a:rPr lang="lv" dirty="0">
                <a:solidFill>
                  <a:schemeClr val="lt1"/>
                </a:solidFill>
              </a:rPr>
              <a:t>viņi piegāja tai klāt. Bet viens no draugiem </a:t>
            </a:r>
            <a:r>
              <a:rPr lang="lv" dirty="0" smtClean="0">
                <a:solidFill>
                  <a:schemeClr val="lt1"/>
                </a:solidFill>
              </a:rPr>
              <a:t>– Enzo - </a:t>
            </a:r>
            <a:r>
              <a:rPr lang="lv" dirty="0">
                <a:solidFill>
                  <a:schemeClr val="lt1"/>
                </a:solidFill>
              </a:rPr>
              <a:t>nebija </a:t>
            </a:r>
            <a:r>
              <a:rPr lang="lv" dirty="0" smtClean="0">
                <a:solidFill>
                  <a:schemeClr val="lt1"/>
                </a:solidFill>
              </a:rPr>
              <a:t>pamanījis, </a:t>
            </a:r>
            <a:r>
              <a:rPr lang="lv" dirty="0">
                <a:solidFill>
                  <a:schemeClr val="lt1"/>
                </a:solidFill>
              </a:rPr>
              <a:t>ka ir izrakta bedre jaunajam kapam, un taja </a:t>
            </a:r>
            <a:r>
              <a:rPr lang="lv" dirty="0" smtClean="0">
                <a:solidFill>
                  <a:schemeClr val="lt1"/>
                </a:solidFill>
              </a:rPr>
              <a:t>iekrita. </a:t>
            </a:r>
            <a:r>
              <a:rPr lang="lv" dirty="0">
                <a:solidFill>
                  <a:schemeClr val="lt1"/>
                </a:solidFill>
              </a:rPr>
              <a:t>Viņiem </a:t>
            </a:r>
            <a:r>
              <a:rPr lang="lv" dirty="0" smtClean="0">
                <a:solidFill>
                  <a:schemeClr val="lt1"/>
                </a:solidFill>
              </a:rPr>
              <a:t>šķita ka, </a:t>
            </a:r>
            <a:r>
              <a:rPr lang="lv" dirty="0">
                <a:solidFill>
                  <a:schemeClr val="lt1"/>
                </a:solidFill>
              </a:rPr>
              <a:t>Enzo ir miris</a:t>
            </a:r>
            <a:r>
              <a:rPr lang="lv" dirty="0" smtClean="0">
                <a:solidFill>
                  <a:schemeClr val="lt1"/>
                </a:solidFill>
              </a:rPr>
              <a:t>, un pamana lāpstu, </a:t>
            </a:r>
            <a:r>
              <a:rPr lang="lv" dirty="0">
                <a:solidFill>
                  <a:schemeClr val="lt1"/>
                </a:solidFill>
              </a:rPr>
              <a:t>kas ir nolikta blakus kapam. Visi </a:t>
            </a:r>
            <a:r>
              <a:rPr lang="lv" dirty="0" smtClean="0">
                <a:solidFill>
                  <a:schemeClr val="lt1"/>
                </a:solidFill>
              </a:rPr>
              <a:t>nolēma, </a:t>
            </a:r>
            <a:r>
              <a:rPr lang="lv" dirty="0">
                <a:solidFill>
                  <a:schemeClr val="lt1"/>
                </a:solidFill>
              </a:rPr>
              <a:t>ka viņu ir </a:t>
            </a:r>
            <a:r>
              <a:rPr lang="lv" dirty="0" smtClean="0">
                <a:solidFill>
                  <a:schemeClr val="lt1"/>
                </a:solidFill>
              </a:rPr>
              <a:t>jāaprok</a:t>
            </a:r>
            <a:r>
              <a:rPr lang="lv" dirty="0">
                <a:solidFill>
                  <a:schemeClr val="lt1"/>
                </a:solidFill>
              </a:rPr>
              <a:t>;</a:t>
            </a:r>
            <a:r>
              <a:rPr lang="lv" dirty="0" smtClean="0">
                <a:solidFill>
                  <a:schemeClr val="lt1"/>
                </a:solidFill>
              </a:rPr>
              <a:t> pēc </a:t>
            </a:r>
            <a:r>
              <a:rPr lang="lv" dirty="0">
                <a:solidFill>
                  <a:schemeClr val="lt1"/>
                </a:solidFill>
              </a:rPr>
              <a:t>aprakšanas viens no dragiem pamanīja ēnu.Visi apjukumā un šokā sāka skriet. Viens no </a:t>
            </a:r>
            <a:r>
              <a:rPr lang="lv" dirty="0" smtClean="0">
                <a:solidFill>
                  <a:schemeClr val="lt1"/>
                </a:solidFill>
              </a:rPr>
              <a:t>draugiem - </a:t>
            </a:r>
            <a:r>
              <a:rPr lang="lv" dirty="0">
                <a:solidFill>
                  <a:schemeClr val="lt1"/>
                </a:solidFill>
              </a:rPr>
              <a:t>K</a:t>
            </a:r>
            <a:r>
              <a:rPr lang="lv" dirty="0" smtClean="0">
                <a:solidFill>
                  <a:schemeClr val="lt1"/>
                </a:solidFill>
              </a:rPr>
              <a:t>lauss </a:t>
            </a:r>
            <a:r>
              <a:rPr lang="lv" dirty="0">
                <a:solidFill>
                  <a:schemeClr val="lt1"/>
                </a:solidFill>
              </a:rPr>
              <a:t>paskatījās aizmugurē un </a:t>
            </a:r>
            <a:r>
              <a:rPr lang="lv" dirty="0" smtClean="0">
                <a:solidFill>
                  <a:schemeClr val="lt1"/>
                </a:solidFill>
              </a:rPr>
              <a:t>ieraudzīja </a:t>
            </a:r>
            <a:r>
              <a:rPr lang="lv" dirty="0">
                <a:solidFill>
                  <a:schemeClr val="lt1"/>
                </a:solidFill>
              </a:rPr>
              <a:t>pavāri ar cirvi</a:t>
            </a:r>
            <a:r>
              <a:rPr lang="lv" dirty="0" smtClean="0">
                <a:solidFill>
                  <a:schemeClr val="lt1"/>
                </a:solidFill>
              </a:rPr>
              <a:t>. Izrādījās, </a:t>
            </a:r>
            <a:r>
              <a:rPr lang="lv" dirty="0">
                <a:solidFill>
                  <a:schemeClr val="lt1"/>
                </a:solidFill>
              </a:rPr>
              <a:t>ka pavārei pirms dažām dienām bija nomiris </a:t>
            </a:r>
            <a:r>
              <a:rPr lang="lv" dirty="0" smtClean="0">
                <a:solidFill>
                  <a:schemeClr val="lt1"/>
                </a:solidFill>
              </a:rPr>
              <a:t>dēls </a:t>
            </a:r>
            <a:r>
              <a:rPr lang="lv" dirty="0">
                <a:solidFill>
                  <a:schemeClr val="lt1"/>
                </a:solidFill>
              </a:rPr>
              <a:t>un viņu vajadzēja apglabāt tajā </a:t>
            </a:r>
            <a:r>
              <a:rPr lang="lv" dirty="0" smtClean="0">
                <a:solidFill>
                  <a:schemeClr val="lt1"/>
                </a:solidFill>
              </a:rPr>
              <a:t>vietā, </a:t>
            </a:r>
            <a:r>
              <a:rPr lang="lv" dirty="0">
                <a:solidFill>
                  <a:schemeClr val="lt1"/>
                </a:solidFill>
              </a:rPr>
              <a:t>kurā iekrita </a:t>
            </a:r>
            <a:r>
              <a:rPr lang="lv" dirty="0" smtClean="0">
                <a:solidFill>
                  <a:schemeClr val="lt1"/>
                </a:solidFill>
              </a:rPr>
              <a:t>Enzo</a:t>
            </a:r>
            <a:r>
              <a:rPr lang="lv" dirty="0">
                <a:solidFill>
                  <a:schemeClr val="lt1"/>
                </a:solidFill>
              </a:rPr>
              <a:t>. Viņi </a:t>
            </a:r>
            <a:r>
              <a:rPr lang="lv" dirty="0" smtClean="0">
                <a:solidFill>
                  <a:schemeClr val="lt1"/>
                </a:solidFill>
              </a:rPr>
              <a:t>uzskrēja </a:t>
            </a:r>
            <a:r>
              <a:rPr lang="lv" dirty="0">
                <a:solidFill>
                  <a:schemeClr val="lt1"/>
                </a:solidFill>
              </a:rPr>
              <a:t>uz skolas bēniņiem</a:t>
            </a:r>
            <a:r>
              <a:rPr lang="lv" dirty="0" smtClean="0">
                <a:solidFill>
                  <a:schemeClr val="lt1"/>
                </a:solidFill>
              </a:rPr>
              <a:t>, bet izrādījās - </a:t>
            </a:r>
            <a:r>
              <a:rPr lang="lv" dirty="0">
                <a:solidFill>
                  <a:schemeClr val="lt1"/>
                </a:solidFill>
              </a:rPr>
              <a:t>pavāre bija viņus ieslēgusi. Bēniņos nebija neviena loga</a:t>
            </a:r>
            <a:r>
              <a:rPr lang="lv" dirty="0" smtClean="0">
                <a:solidFill>
                  <a:schemeClr val="lt1"/>
                </a:solidFill>
              </a:rPr>
              <a:t>, viņi </a:t>
            </a:r>
            <a:r>
              <a:rPr lang="lv" dirty="0">
                <a:solidFill>
                  <a:schemeClr val="lt1"/>
                </a:solidFill>
              </a:rPr>
              <a:t>nekādīgi nevarēja tikt ārā,bet klauss pēkšņi </a:t>
            </a:r>
            <a:r>
              <a:rPr lang="lv" dirty="0" smtClean="0">
                <a:solidFill>
                  <a:schemeClr val="lt1"/>
                </a:solidFill>
              </a:rPr>
              <a:t>pamanīja, </a:t>
            </a:r>
            <a:r>
              <a:rPr lang="lv" dirty="0">
                <a:solidFill>
                  <a:schemeClr val="lt1"/>
                </a:solidFill>
              </a:rPr>
              <a:t>ka bēniņos ir </a:t>
            </a:r>
            <a:r>
              <a:rPr lang="lv" dirty="0" smtClean="0">
                <a:solidFill>
                  <a:schemeClr val="lt1"/>
                </a:solidFill>
              </a:rPr>
              <a:t>lūka, </a:t>
            </a:r>
            <a:r>
              <a:rPr lang="lv" dirty="0">
                <a:solidFill>
                  <a:schemeClr val="lt1"/>
                </a:solidFill>
              </a:rPr>
              <a:t>pa kuru </a:t>
            </a:r>
            <a:r>
              <a:rPr lang="lv" dirty="0" smtClean="0">
                <a:solidFill>
                  <a:schemeClr val="lt1"/>
                </a:solidFill>
              </a:rPr>
              <a:t>varēja </a:t>
            </a:r>
            <a:r>
              <a:rPr lang="lv" dirty="0">
                <a:solidFill>
                  <a:schemeClr val="lt1"/>
                </a:solidFill>
              </a:rPr>
              <a:t>tikt </a:t>
            </a:r>
            <a:r>
              <a:rPr lang="lv" dirty="0" smtClean="0">
                <a:solidFill>
                  <a:schemeClr val="lt1"/>
                </a:solidFill>
              </a:rPr>
              <a:t>laukā. </a:t>
            </a:r>
            <a:r>
              <a:rPr lang="lv" dirty="0">
                <a:solidFill>
                  <a:schemeClr val="lt1"/>
                </a:solidFill>
              </a:rPr>
              <a:t>3 no draugiem tika </a:t>
            </a:r>
            <a:r>
              <a:rPr lang="lv" dirty="0" smtClean="0">
                <a:solidFill>
                  <a:schemeClr val="lt1"/>
                </a:solidFill>
              </a:rPr>
              <a:t>ārā,bet, </a:t>
            </a:r>
            <a:r>
              <a:rPr lang="lv" dirty="0">
                <a:solidFill>
                  <a:schemeClr val="lt1"/>
                </a:solidFill>
              </a:rPr>
              <a:t>kad pēdēja </a:t>
            </a:r>
            <a:r>
              <a:rPr lang="lv" dirty="0" smtClean="0">
                <a:solidFill>
                  <a:schemeClr val="lt1"/>
                </a:solidFill>
              </a:rPr>
              <a:t>meitene - </a:t>
            </a:r>
            <a:r>
              <a:rPr lang="lv" dirty="0">
                <a:solidFill>
                  <a:schemeClr val="lt1"/>
                </a:solidFill>
              </a:rPr>
              <a:t>Karolīna mēģināja tikt ārā</a:t>
            </a:r>
            <a:r>
              <a:rPr lang="lv" dirty="0" smtClean="0">
                <a:solidFill>
                  <a:schemeClr val="lt1"/>
                </a:solidFill>
              </a:rPr>
              <a:t>, pavāre </a:t>
            </a:r>
            <a:r>
              <a:rPr lang="lv" dirty="0">
                <a:solidFill>
                  <a:schemeClr val="lt1"/>
                </a:solidFill>
              </a:rPr>
              <a:t>pēkšņi ienāca iekšā bēniņos. 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body" idx="1"/>
          </p:nvPr>
        </p:nvSpPr>
        <p:spPr>
          <a:xfrm>
            <a:off x="311700" y="534800"/>
            <a:ext cx="8520600" cy="3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lv" sz="1600" dirty="0">
                <a:solidFill>
                  <a:schemeClr val="lt1"/>
                </a:solidFill>
              </a:rPr>
              <a:t>Tie 3 draugi aizbēga. Viņi vēl </a:t>
            </a:r>
            <a:r>
              <a:rPr lang="lv" sz="1600" dirty="0" smtClean="0">
                <a:solidFill>
                  <a:schemeClr val="lt1"/>
                </a:solidFill>
              </a:rPr>
              <a:t>dzirdēja, </a:t>
            </a:r>
            <a:r>
              <a:rPr lang="lv" sz="1600" dirty="0">
                <a:solidFill>
                  <a:schemeClr val="lt1"/>
                </a:solidFill>
              </a:rPr>
              <a:t>kā Karolīna sauca palīgā</a:t>
            </a:r>
            <a:r>
              <a:rPr lang="lv" sz="1600" dirty="0" smtClean="0">
                <a:solidFill>
                  <a:schemeClr val="lt1"/>
                </a:solidFill>
              </a:rPr>
              <a:t>. Pēkšņi </a:t>
            </a:r>
            <a:r>
              <a:rPr lang="lv" sz="1600" dirty="0">
                <a:solidFill>
                  <a:schemeClr val="lt1"/>
                </a:solidFill>
              </a:rPr>
              <a:t>iestājās </a:t>
            </a:r>
            <a:r>
              <a:rPr lang="lv" sz="1600" dirty="0" smtClean="0">
                <a:solidFill>
                  <a:schemeClr val="lt1"/>
                </a:solidFill>
              </a:rPr>
              <a:t>klusums. Skriedami </a:t>
            </a:r>
            <a:r>
              <a:rPr lang="lv" sz="1600" dirty="0">
                <a:solidFill>
                  <a:schemeClr val="lt1"/>
                </a:solidFill>
              </a:rPr>
              <a:t>lejā pa </a:t>
            </a:r>
            <a:r>
              <a:rPr lang="lv" sz="1600" dirty="0" smtClean="0">
                <a:solidFill>
                  <a:schemeClr val="lt1"/>
                </a:solidFill>
              </a:rPr>
              <a:t>kāpnēm, </a:t>
            </a:r>
            <a:r>
              <a:rPr lang="lv" sz="1600" dirty="0">
                <a:solidFill>
                  <a:schemeClr val="lt1"/>
                </a:solidFill>
              </a:rPr>
              <a:t>viņi </a:t>
            </a:r>
            <a:r>
              <a:rPr lang="lv" sz="1600" dirty="0" smtClean="0">
                <a:solidFill>
                  <a:schemeClr val="lt1"/>
                </a:solidFill>
              </a:rPr>
              <a:t>apstājās</a:t>
            </a:r>
            <a:r>
              <a:rPr lang="lv" sz="1600" dirty="0">
                <a:solidFill>
                  <a:schemeClr val="lt1"/>
                </a:solidFill>
              </a:rPr>
              <a:t>, jo priekšā stāvēja pavāre, kurai rokās bija cirvis un Karolīnas galva</a:t>
            </a:r>
            <a:r>
              <a:rPr lang="lv" sz="1600" dirty="0" smtClean="0">
                <a:solidFill>
                  <a:schemeClr val="lt1"/>
                </a:solidFill>
              </a:rPr>
              <a:t>. Visi pārbijās </a:t>
            </a:r>
            <a:r>
              <a:rPr lang="lv" sz="1600" dirty="0">
                <a:solidFill>
                  <a:schemeClr val="lt1"/>
                </a:solidFill>
              </a:rPr>
              <a:t>un atkal </a:t>
            </a:r>
            <a:r>
              <a:rPr lang="lv" sz="1600" dirty="0" smtClean="0">
                <a:solidFill>
                  <a:schemeClr val="lt1"/>
                </a:solidFill>
              </a:rPr>
              <a:t>sāka skriet, </a:t>
            </a:r>
            <a:r>
              <a:rPr lang="lv" sz="1600" dirty="0">
                <a:solidFill>
                  <a:schemeClr val="lt1"/>
                </a:solidFill>
              </a:rPr>
              <a:t>bet šoreiz aukšā pa </a:t>
            </a:r>
            <a:r>
              <a:rPr lang="lv" sz="1600" dirty="0" smtClean="0">
                <a:solidFill>
                  <a:schemeClr val="lt1"/>
                </a:solidFill>
              </a:rPr>
              <a:t>trepēm. Pavāre </a:t>
            </a:r>
            <a:r>
              <a:rPr lang="lv" sz="1600" dirty="0">
                <a:solidFill>
                  <a:schemeClr val="lt1"/>
                </a:solidFill>
              </a:rPr>
              <a:t>viņiem </a:t>
            </a:r>
            <a:r>
              <a:rPr lang="lv" sz="1600" dirty="0" smtClean="0">
                <a:solidFill>
                  <a:schemeClr val="lt1"/>
                </a:solidFill>
              </a:rPr>
              <a:t>sekoja. </a:t>
            </a:r>
            <a:r>
              <a:rPr lang="lv" sz="1600" dirty="0">
                <a:solidFill>
                  <a:schemeClr val="lt1"/>
                </a:solidFill>
              </a:rPr>
              <a:t>Klauss </a:t>
            </a:r>
            <a:r>
              <a:rPr lang="lv" sz="1600" dirty="0" smtClean="0">
                <a:solidFill>
                  <a:schemeClr val="lt1"/>
                </a:solidFill>
              </a:rPr>
              <a:t>atvēra </a:t>
            </a:r>
            <a:r>
              <a:rPr lang="lv" sz="1600" dirty="0">
                <a:solidFill>
                  <a:schemeClr val="lt1"/>
                </a:solidFill>
              </a:rPr>
              <a:t>durvis un </a:t>
            </a:r>
            <a:r>
              <a:rPr lang="lv" sz="1600" dirty="0" smtClean="0">
                <a:solidFill>
                  <a:schemeClr val="lt1"/>
                </a:solidFill>
              </a:rPr>
              <a:t>ieskrēja </a:t>
            </a:r>
            <a:r>
              <a:rPr lang="lv" sz="1600" dirty="0">
                <a:solidFill>
                  <a:schemeClr val="lt1"/>
                </a:solidFill>
              </a:rPr>
              <a:t>iekšā </a:t>
            </a:r>
            <a:r>
              <a:rPr lang="lv" sz="1600" dirty="0" smtClean="0">
                <a:solidFill>
                  <a:schemeClr val="lt1"/>
                </a:solidFill>
              </a:rPr>
              <a:t>istabā</a:t>
            </a:r>
            <a:r>
              <a:rPr lang="lv" sz="1600" dirty="0">
                <a:solidFill>
                  <a:schemeClr val="lt1"/>
                </a:solidFill>
              </a:rPr>
              <a:t>, visi pārējie </a:t>
            </a:r>
            <a:r>
              <a:rPr lang="lv" sz="1600" dirty="0" smtClean="0">
                <a:solidFill>
                  <a:schemeClr val="lt1"/>
                </a:solidFill>
              </a:rPr>
              <a:t>sekoja. Izrādījās, </a:t>
            </a:r>
            <a:r>
              <a:rPr lang="lv" sz="1600" dirty="0">
                <a:solidFill>
                  <a:schemeClr val="lt1"/>
                </a:solidFill>
              </a:rPr>
              <a:t>ka tā nebija </a:t>
            </a:r>
            <a:r>
              <a:rPr lang="lv" sz="1600" dirty="0" smtClean="0">
                <a:solidFill>
                  <a:schemeClr val="lt1"/>
                </a:solidFill>
              </a:rPr>
              <a:t>istaba, bet </a:t>
            </a:r>
            <a:r>
              <a:rPr lang="lv" sz="1600" dirty="0">
                <a:solidFill>
                  <a:schemeClr val="lt1"/>
                </a:solidFill>
              </a:rPr>
              <a:t>gan balkons. Šis balkons</a:t>
            </a:r>
            <a:r>
              <a:rPr lang="lv" sz="1600" dirty="0">
                <a:solidFill>
                  <a:schemeClr val="lt1"/>
                </a:solidFill>
                <a:latin typeface="Alfa Slab One"/>
                <a:ea typeface="Alfa Slab One"/>
                <a:cs typeface="Alfa Slab One"/>
                <a:sym typeface="Alfa Slab One"/>
              </a:rPr>
              <a:t> </a:t>
            </a:r>
            <a:r>
              <a:rPr lang="lv" sz="1600" dirty="0">
                <a:solidFill>
                  <a:schemeClr val="lt1"/>
                </a:solidFill>
              </a:rPr>
              <a:t>bija ļoti </a:t>
            </a:r>
            <a:r>
              <a:rPr lang="lv" sz="1600" dirty="0" smtClean="0">
                <a:solidFill>
                  <a:schemeClr val="lt1"/>
                </a:solidFill>
              </a:rPr>
              <a:t>vecs. Nenoturējis </a:t>
            </a:r>
            <a:r>
              <a:rPr lang="lv" sz="1600" dirty="0">
                <a:solidFill>
                  <a:schemeClr val="lt1"/>
                </a:solidFill>
              </a:rPr>
              <a:t>3 cilvēku svaru</a:t>
            </a:r>
            <a:r>
              <a:rPr lang="lv" sz="1600" dirty="0" smtClean="0">
                <a:solidFill>
                  <a:schemeClr val="lt1"/>
                </a:solidFill>
              </a:rPr>
              <a:t>, ar </a:t>
            </a:r>
            <a:r>
              <a:rPr lang="lv" sz="1600" dirty="0">
                <a:solidFill>
                  <a:schemeClr val="lt1"/>
                </a:solidFill>
              </a:rPr>
              <a:t>blīkšķi salūza. Visi sāka krist lejā</a:t>
            </a:r>
            <a:r>
              <a:rPr lang="lv" sz="1600" dirty="0" smtClean="0">
                <a:solidFill>
                  <a:schemeClr val="lt1"/>
                </a:solidFill>
              </a:rPr>
              <a:t>, 2 </a:t>
            </a:r>
            <a:r>
              <a:rPr lang="lv" sz="1600" dirty="0">
                <a:solidFill>
                  <a:schemeClr val="lt1"/>
                </a:solidFill>
              </a:rPr>
              <a:t>no draugiem nositās, bet tikai Klauss izdzīvoja. Kad viņš nokrita, viņš salauza kāju,bet tas viņu neatturēja skriet prom. Viņš skrēja, skrēja un skrēja</a:t>
            </a:r>
            <a:r>
              <a:rPr lang="lv" sz="1600" dirty="0" smtClean="0">
                <a:solidFill>
                  <a:schemeClr val="lt1"/>
                </a:solidFill>
              </a:rPr>
              <a:t>, līdz </a:t>
            </a:r>
            <a:r>
              <a:rPr lang="lv" sz="1600" dirty="0">
                <a:solidFill>
                  <a:schemeClr val="lt1"/>
                </a:solidFill>
              </a:rPr>
              <a:t>nonāca mežā. Bet tur viņu jau gaidīja Pavāre.Viņa Klausam nocirta galvu.</a:t>
            </a: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lv" sz="1600" dirty="0">
                <a:solidFill>
                  <a:schemeClr val="lt1"/>
                </a:solidFill>
              </a:rPr>
              <a:t>Klausa galvu viņa paņēma </a:t>
            </a:r>
            <a:r>
              <a:rPr lang="lv" sz="1600" dirty="0" smtClean="0">
                <a:solidFill>
                  <a:schemeClr val="lt1"/>
                </a:solidFill>
              </a:rPr>
              <a:t>līdzi </a:t>
            </a:r>
            <a:r>
              <a:rPr lang="lv" sz="1600" dirty="0">
                <a:solidFill>
                  <a:schemeClr val="lt1"/>
                </a:solidFill>
              </a:rPr>
              <a:t>uz skolu un iemarinēja, bet viņa ķermeni apraka turpat mežā.</a:t>
            </a: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lv" sz="1600" dirty="0">
                <a:solidFill>
                  <a:schemeClr val="lt1"/>
                </a:solidFill>
              </a:rPr>
              <a:t>Katru gadu </a:t>
            </a:r>
            <a:r>
              <a:rPr lang="lv" sz="1600" dirty="0" smtClean="0">
                <a:solidFill>
                  <a:schemeClr val="lt1"/>
                </a:solidFill>
              </a:rPr>
              <a:t>1. </a:t>
            </a:r>
            <a:r>
              <a:rPr lang="lv" sz="1600" dirty="0">
                <a:solidFill>
                  <a:schemeClr val="lt1"/>
                </a:solidFill>
              </a:rPr>
              <a:t>septembrī šis notikums atkārtojas kāda sapnī.</a:t>
            </a: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lv" sz="1600" dirty="0">
                <a:solidFill>
                  <a:schemeClr val="lt1"/>
                </a:solidFill>
              </a:rPr>
              <a:t> </a:t>
            </a: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Slaidrāde ekrānā (16:9)</PresentationFormat>
  <Paragraphs>9</Paragraphs>
  <Slides>3</Slides>
  <Notes>3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3</vt:i4>
      </vt:variant>
    </vt:vector>
  </HeadingPairs>
  <TitlesOfParts>
    <vt:vector size="6" baseType="lpstr">
      <vt:lpstr>Alfa Slab One</vt:lpstr>
      <vt:lpstr>Arial</vt:lpstr>
      <vt:lpstr>Simple Light</vt:lpstr>
      <vt:lpstr>Skolas Spoki.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Skolas Spoki.</dc:title>
  <cp:lastModifiedBy>Darbinieks</cp:lastModifiedBy>
  <cp:revision>1</cp:revision>
  <dcterms:modified xsi:type="dcterms:W3CDTF">2023-10-02T13:15:23Z</dcterms:modified>
</cp:coreProperties>
</file>