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2.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3.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4.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5.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6.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7.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8.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9.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10.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11.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12.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13.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14.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15.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16.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17.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18.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19.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notesSlides/notesSlide20.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notesSlides/notesSlide21.xml" ContentType="application/vnd.openxmlformats-officedocument.presentationml.notesSlide+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notesSlides/notesSlide22.xml" ContentType="application/vnd.openxmlformats-officedocument.presentationml.notesSlid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notesSlides/notesSlide23.xml" ContentType="application/vnd.openxmlformats-officedocument.presentationml.notesSlide+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notesSlides/notesSlide24.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1"/>
    <p:sldMasterId id="2147483795" r:id="rId2"/>
  </p:sldMasterIdLst>
  <p:notesMasterIdLst>
    <p:notesMasterId r:id="rId28"/>
  </p:notesMasterIdLst>
  <p:handoutMasterIdLst>
    <p:handoutMasterId r:id="rId29"/>
  </p:handoutMasterIdLst>
  <p:sldIdLst>
    <p:sldId id="267" r:id="rId3"/>
    <p:sldId id="306" r:id="rId4"/>
    <p:sldId id="279" r:id="rId5"/>
    <p:sldId id="280" r:id="rId6"/>
    <p:sldId id="287" r:id="rId7"/>
    <p:sldId id="309" r:id="rId8"/>
    <p:sldId id="286" r:id="rId9"/>
    <p:sldId id="288" r:id="rId10"/>
    <p:sldId id="284" r:id="rId11"/>
    <p:sldId id="291" r:id="rId12"/>
    <p:sldId id="294" r:id="rId13"/>
    <p:sldId id="296" r:id="rId14"/>
    <p:sldId id="295" r:id="rId15"/>
    <p:sldId id="299" r:id="rId16"/>
    <p:sldId id="298" r:id="rId17"/>
    <p:sldId id="300" r:id="rId18"/>
    <p:sldId id="301" r:id="rId19"/>
    <p:sldId id="297" r:id="rId20"/>
    <p:sldId id="304" r:id="rId21"/>
    <p:sldId id="303" r:id="rId22"/>
    <p:sldId id="305" r:id="rId23"/>
    <p:sldId id="308" r:id="rId24"/>
    <p:sldId id="282" r:id="rId25"/>
    <p:sldId id="310" r:id="rId26"/>
    <p:sldId id="311" r:id="rId27"/>
  </p:sldIdLst>
  <p:sldSz cx="12192000" cy="6858000"/>
  <p:notesSz cx="6797675" cy="9926638"/>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BBC5417-0478-423B-ABC6-2F57099EED7A}">
          <p14:sldIdLst>
            <p14:sldId id="267"/>
            <p14:sldId id="306"/>
            <p14:sldId id="279"/>
            <p14:sldId id="280"/>
            <p14:sldId id="287"/>
            <p14:sldId id="309"/>
            <p14:sldId id="286"/>
            <p14:sldId id="288"/>
            <p14:sldId id="284"/>
            <p14:sldId id="291"/>
            <p14:sldId id="294"/>
            <p14:sldId id="296"/>
            <p14:sldId id="295"/>
            <p14:sldId id="299"/>
            <p14:sldId id="298"/>
            <p14:sldId id="300"/>
            <p14:sldId id="301"/>
            <p14:sldId id="297"/>
            <p14:sldId id="304"/>
            <p14:sldId id="303"/>
            <p14:sldId id="305"/>
            <p14:sldId id="308"/>
            <p14:sldId id="282"/>
            <p14:sldId id="310"/>
            <p14:sldId id="311"/>
          </p14:sldIdLst>
        </p14:section>
        <p14:section name="Untitled Section" id="{FDF2B394-95D7-4DC1-B73D-149658BF944A}">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0" userDrawn="1">
          <p15:clr>
            <a:srgbClr val="A4A3A4"/>
          </p15:clr>
        </p15:guide>
        <p15:guide id="3" orient="horz" pos="3127">
          <p15:clr>
            <a:srgbClr val="A4A3A4"/>
          </p15:clr>
        </p15:guide>
        <p15:guide id="4"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ija" initials="A"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CCFF66"/>
    <a:srgbClr val="CC3300"/>
    <a:srgbClr val="808000"/>
    <a:srgbClr val="FF6600"/>
    <a:srgbClr val="006666"/>
    <a:srgbClr val="969696"/>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98" autoAdjust="0"/>
    <p:restoredTop sz="94096" autoAdjust="0"/>
  </p:normalViewPr>
  <p:slideViewPr>
    <p:cSldViewPr>
      <p:cViewPr varScale="1">
        <p:scale>
          <a:sx n="109" d="100"/>
          <a:sy n="109" d="100"/>
        </p:scale>
        <p:origin x="984"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0"/>
    </p:cViewPr>
  </p:sorterViewPr>
  <p:notesViewPr>
    <p:cSldViewPr>
      <p:cViewPr>
        <p:scale>
          <a:sx n="100" d="100"/>
          <a:sy n="100" d="100"/>
        </p:scale>
        <p:origin x="-1632" y="1866"/>
      </p:cViewPr>
      <p:guideLst>
        <p:guide orient="horz" pos="3128"/>
        <p:guide pos="2140"/>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E5FA6F0F-D33C-4A6B-AD3C-2E5B65DC52F8}" type="datetimeFigureOut">
              <a:rPr lang="lv-LV" smtClean="0"/>
              <a:t>14.03.2017</a:t>
            </a:fld>
            <a:endParaRPr lang="lv-LV"/>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p:cNvSpPr>
            <a:spLocks noGrp="1"/>
          </p:cNvSpPr>
          <p:nvPr>
            <p:ph type="sldNum" sz="quarter" idx="3"/>
          </p:nvPr>
        </p:nvSpPr>
        <p:spPr>
          <a:xfrm>
            <a:off x="3850444" y="9428583"/>
            <a:ext cx="2945659" cy="496332"/>
          </a:xfrm>
          <a:prstGeom prst="rect">
            <a:avLst/>
          </a:prstGeom>
        </p:spPr>
        <p:txBody>
          <a:bodyPr vert="horz" lIns="91440" tIns="45720" rIns="91440" bIns="45720" rtlCol="0" anchor="b"/>
          <a:lstStyle>
            <a:lvl1pPr algn="r">
              <a:defRPr sz="1200"/>
            </a:lvl1pPr>
          </a:lstStyle>
          <a:p>
            <a:fld id="{2564E6C9-16D4-427D-B883-7C7AB8A2B51F}" type="slidenum">
              <a:rPr lang="lv-LV" smtClean="0"/>
              <a:t>‹#›</a:t>
            </a:fld>
            <a:endParaRPr lang="lv-LV"/>
          </a:p>
        </p:txBody>
      </p:sp>
    </p:spTree>
    <p:extLst>
      <p:ext uri="{BB962C8B-B14F-4D97-AF65-F5344CB8AC3E}">
        <p14:creationId xmlns:p14="http://schemas.microsoft.com/office/powerpoint/2010/main" val="2674204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2D327FB6-CCFB-48F9-AC7C-FC9A509F0136}" type="datetimeFigureOut">
              <a:rPr lang="lv-LV" smtClean="0"/>
              <a:t>14.03.2017</a:t>
            </a:fld>
            <a:endParaRPr lang="lv-LV"/>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A8AFC0AE-AE87-4554-92A9-1A4058DF4547}" type="slidenum">
              <a:rPr lang="lv-LV" smtClean="0"/>
              <a:t>‹#›</a:t>
            </a:fld>
            <a:endParaRPr lang="lv-LV"/>
          </a:p>
        </p:txBody>
      </p:sp>
    </p:spTree>
    <p:extLst>
      <p:ext uri="{BB962C8B-B14F-4D97-AF65-F5344CB8AC3E}">
        <p14:creationId xmlns:p14="http://schemas.microsoft.com/office/powerpoint/2010/main" val="4207088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lv-LV" b="0" u="none" dirty="0"/>
              <a:t>Sveicināti, cien.kolēģi. Paldies par aicinājumu viesoties šodienas seminārā</a:t>
            </a:r>
            <a:r>
              <a:rPr lang="lv-LV" b="0" u="none" baseline="0" dirty="0"/>
              <a:t> </a:t>
            </a:r>
            <a:r>
              <a:rPr lang="lv-LV" b="0" u="none" dirty="0"/>
              <a:t>Ilzei Kļaviņai</a:t>
            </a:r>
          </a:p>
          <a:p>
            <a:pPr eaLnBrk="1" hangingPunct="1">
              <a:spcBef>
                <a:spcPct val="0"/>
              </a:spcBef>
            </a:pPr>
            <a:r>
              <a:rPr lang="lv-LV" b="0" u="sng" dirty="0"/>
              <a:t>Esmu Aija Jankava, Olaines 1.vidusskolas bibliotekāre</a:t>
            </a:r>
            <a:endParaRPr lang="lv-LV" b="0" u="sng" baseline="0" dirty="0"/>
          </a:p>
          <a:p>
            <a:pPr eaLnBrk="1" hangingPunct="1">
              <a:spcBef>
                <a:spcPct val="0"/>
              </a:spcBef>
            </a:pPr>
            <a:endParaRPr lang="lv-LV" b="0" u="sng"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lv-LV" sz="1200" b="0" kern="1200" dirty="0">
                <a:solidFill>
                  <a:srgbClr val="FF6600"/>
                </a:solidFill>
                <a:effectLst/>
                <a:latin typeface="+mn-lt"/>
                <a:ea typeface="+mn-ea"/>
                <a:cs typeface="+mn-cs"/>
              </a:rPr>
              <a:t>2016.Gada 1.septembrī</a:t>
            </a:r>
            <a:r>
              <a:rPr lang="lv-LV" sz="1200" b="0" kern="1200" baseline="0" dirty="0">
                <a:solidFill>
                  <a:srgbClr val="FF6600"/>
                </a:solidFill>
                <a:effectLst/>
                <a:latin typeface="+mn-lt"/>
                <a:ea typeface="+mn-ea"/>
                <a:cs typeface="+mn-cs"/>
              </a:rPr>
              <a:t> durvis vēra renovētā Olaines 1.vidusskolas bibliotēka.</a:t>
            </a:r>
          </a:p>
          <a:p>
            <a:pPr marL="0" marR="0" indent="0" algn="l" defTabSz="914400" rtl="0" eaLnBrk="1" fontAlgn="auto" latinLnBrk="0" hangingPunct="1">
              <a:lnSpc>
                <a:spcPct val="100000"/>
              </a:lnSpc>
              <a:spcBef>
                <a:spcPts val="0"/>
              </a:spcBef>
              <a:spcAft>
                <a:spcPts val="0"/>
              </a:spcAft>
              <a:buClrTx/>
              <a:buSzTx/>
              <a:buFontTx/>
              <a:buNone/>
              <a:tabLst/>
              <a:defRPr/>
            </a:pPr>
            <a:r>
              <a:rPr lang="lv-LV" sz="1200" b="0" kern="1200" baseline="0" dirty="0">
                <a:solidFill>
                  <a:srgbClr val="FF6600"/>
                </a:solidFill>
                <a:effectLst/>
                <a:latin typeface="+mn-lt"/>
                <a:ea typeface="+mn-ea"/>
                <a:cs typeface="+mn-cs"/>
              </a:rPr>
              <a:t>2015./2016. mācību gads iezīmējies kā viens no dinamiskākajiem Olaines 1.vidusskolas bibliotēkas pastāvēšanas laikā. </a:t>
            </a:r>
          </a:p>
          <a:p>
            <a:pPr marL="0" marR="0" indent="0" algn="l" defTabSz="914400" rtl="0" eaLnBrk="1" fontAlgn="auto" latinLnBrk="0" hangingPunct="1">
              <a:lnSpc>
                <a:spcPct val="100000"/>
              </a:lnSpc>
              <a:spcBef>
                <a:spcPts val="0"/>
              </a:spcBef>
              <a:spcAft>
                <a:spcPts val="0"/>
              </a:spcAft>
              <a:buClrTx/>
              <a:buSzTx/>
              <a:buFontTx/>
              <a:buNone/>
              <a:tabLst/>
              <a:defRPr/>
            </a:pPr>
            <a:endParaRPr lang="lv-LV" sz="1200" b="0" kern="1200" baseline="0" dirty="0">
              <a:solidFill>
                <a:srgbClr val="FF6600"/>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lv-LV" sz="1200" b="0" kern="1200" baseline="0" dirty="0">
                <a:solidFill>
                  <a:srgbClr val="FF6600"/>
                </a:solidFill>
                <a:effectLst/>
                <a:latin typeface="+mn-lt"/>
                <a:ea typeface="+mn-ea"/>
                <a:cs typeface="+mn-cs"/>
              </a:rPr>
              <a:t>Olaines novada domes sniegtais finansējums 187 692,06 EUR apmērā ļāvis pilnībā realizēt skolas bibliotēkas rekonstrukcijas ideju. </a:t>
            </a:r>
          </a:p>
          <a:p>
            <a:pPr marL="0" marR="0" indent="0" algn="l" defTabSz="914400" rtl="0" eaLnBrk="1" fontAlgn="auto" latinLnBrk="0" hangingPunct="1">
              <a:lnSpc>
                <a:spcPct val="100000"/>
              </a:lnSpc>
              <a:spcBef>
                <a:spcPts val="0"/>
              </a:spcBef>
              <a:spcAft>
                <a:spcPts val="0"/>
              </a:spcAft>
              <a:buClrTx/>
              <a:buSzTx/>
              <a:buFontTx/>
              <a:buNone/>
              <a:tabLst/>
              <a:defRPr/>
            </a:pPr>
            <a:endParaRPr lang="lv-LV" sz="1200" b="0" kern="1200" baseline="0" dirty="0">
              <a:solidFill>
                <a:srgbClr val="FF6600"/>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lv-LV" sz="1200" b="0" kern="1200" baseline="0" dirty="0">
              <a:solidFill>
                <a:srgbClr val="FF6600"/>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lv-LV" sz="1200" b="0" kern="1200" dirty="0">
              <a:solidFill>
                <a:srgbClr val="FF6600"/>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lv-LV" b="0" dirty="0"/>
              <a:t>Mūsu Sapņu bibliotēkas ideju, koncepciju un tapšanu prezentēju jau oktobra tikšanās reizē. Šodien</a:t>
            </a:r>
            <a:r>
              <a:rPr lang="lv-LV" b="0" baseline="0" dirty="0"/>
              <a:t> vēlos parunāt par situāciju skolu bibliotēkās Latvijā</a:t>
            </a:r>
            <a:r>
              <a:rPr lang="en-US" b="0" dirty="0"/>
              <a:t>. </a:t>
            </a:r>
            <a:endParaRPr lang="lv-LV" b="0" dirty="0"/>
          </a:p>
          <a:p>
            <a:pPr marL="0" marR="0" indent="0" algn="l" defTabSz="914400" rtl="0" eaLnBrk="1" fontAlgn="auto" latinLnBrk="0" hangingPunct="1">
              <a:lnSpc>
                <a:spcPct val="100000"/>
              </a:lnSpc>
              <a:spcBef>
                <a:spcPts val="0"/>
              </a:spcBef>
              <a:spcAft>
                <a:spcPts val="0"/>
              </a:spcAft>
              <a:buClrTx/>
              <a:buSzTx/>
              <a:buFontTx/>
              <a:buNone/>
              <a:tabLst/>
              <a:defRPr/>
            </a:pPr>
            <a:r>
              <a:rPr lang="lv-LV" b="0" dirty="0"/>
              <a:t>Runāšu pa skolas bibliotēkas lomu</a:t>
            </a:r>
            <a:r>
              <a:rPr lang="lv-LV" b="0" baseline="0" dirty="0"/>
              <a:t> un nozīmi manā dzimtajā pilsētā un kā skolas bibliotēka rada Olaines novada pievienoto vērtibu.</a:t>
            </a:r>
          </a:p>
          <a:p>
            <a:pPr marL="0" marR="0" indent="0" algn="l" defTabSz="914400" rtl="0" eaLnBrk="1" fontAlgn="auto" latinLnBrk="0" hangingPunct="1">
              <a:lnSpc>
                <a:spcPct val="100000"/>
              </a:lnSpc>
              <a:spcBef>
                <a:spcPts val="0"/>
              </a:spcBef>
              <a:spcAft>
                <a:spcPts val="0"/>
              </a:spcAft>
              <a:buClrTx/>
              <a:buSzTx/>
              <a:buFontTx/>
              <a:buNone/>
              <a:tabLst/>
              <a:defRPr/>
            </a:pPr>
            <a:endParaRPr lang="lv-LV" b="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lv-LV" b="0" dirty="0"/>
          </a:p>
          <a:p>
            <a:pPr marL="0" marR="0" indent="0" algn="l" defTabSz="914400" rtl="0" eaLnBrk="1" fontAlgn="auto" latinLnBrk="0" hangingPunct="1">
              <a:lnSpc>
                <a:spcPct val="100000"/>
              </a:lnSpc>
              <a:spcBef>
                <a:spcPts val="0"/>
              </a:spcBef>
              <a:spcAft>
                <a:spcPts val="0"/>
              </a:spcAft>
              <a:buClrTx/>
              <a:buSzTx/>
              <a:buFontTx/>
              <a:buNone/>
              <a:tabLst/>
              <a:defRPr/>
            </a:pPr>
            <a:r>
              <a:rPr lang="lv-LV" b="0" u="sng" dirty="0"/>
              <a:t>Atzīšos,</a:t>
            </a:r>
            <a:r>
              <a:rPr lang="lv-LV" b="0" u="sng" baseline="0" dirty="0"/>
              <a:t> mana runa ir kā refleksijas un mācibas, ne akadēmisks priekšlasījums vai nopietna bibliotēkas darba analīze</a:t>
            </a:r>
          </a:p>
          <a:p>
            <a:pPr marL="0" marR="0" indent="0" algn="l" defTabSz="914400" rtl="0" eaLnBrk="1" fontAlgn="auto" latinLnBrk="0" hangingPunct="1">
              <a:lnSpc>
                <a:spcPct val="100000"/>
              </a:lnSpc>
              <a:spcBef>
                <a:spcPts val="0"/>
              </a:spcBef>
              <a:spcAft>
                <a:spcPts val="0"/>
              </a:spcAft>
              <a:buClrTx/>
              <a:buSzTx/>
              <a:buFontTx/>
              <a:buNone/>
              <a:tabLst/>
              <a:defRPr/>
            </a:pPr>
            <a:endParaRPr lang="lv-LV" b="0" u="sng" dirty="0"/>
          </a:p>
          <a:p>
            <a:pPr marL="0" marR="0" indent="0" algn="l" defTabSz="914400" rtl="0" eaLnBrk="1" fontAlgn="auto" latinLnBrk="0" hangingPunct="1">
              <a:lnSpc>
                <a:spcPct val="100000"/>
              </a:lnSpc>
              <a:spcBef>
                <a:spcPts val="0"/>
              </a:spcBef>
              <a:spcAft>
                <a:spcPts val="0"/>
              </a:spcAft>
              <a:buClrTx/>
              <a:buSzTx/>
              <a:buFontTx/>
              <a:buNone/>
              <a:tabLst/>
              <a:defRPr/>
            </a:pPr>
            <a:endParaRPr lang="lv-LV" b="0" u="sng" baseline="0" dirty="0"/>
          </a:p>
          <a:p>
            <a:endParaRPr lang="lv-LV" sz="1200" b="0" kern="1200" dirty="0">
              <a:solidFill>
                <a:srgbClr val="FF6600"/>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AFC0AE-AE87-4554-92A9-1A4058DF4547}" type="slidenum">
              <a:rPr lang="lv-LV" smtClean="0"/>
              <a:t>1</a:t>
            </a:fld>
            <a:endParaRPr lang="lv-LV"/>
          </a:p>
        </p:txBody>
      </p:sp>
    </p:spTree>
    <p:extLst>
      <p:ext uri="{BB962C8B-B14F-4D97-AF65-F5344CB8AC3E}">
        <p14:creationId xmlns:p14="http://schemas.microsoft.com/office/powerpoint/2010/main" val="1879519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200" kern="1200" dirty="0">
                <a:solidFill>
                  <a:schemeClr val="tx1"/>
                </a:solidFill>
                <a:effectLst/>
                <a:latin typeface="+mn-lt"/>
                <a:ea typeface="+mn-ea"/>
                <a:cs typeface="+mn-cs"/>
              </a:rPr>
              <a:t>Atraktīvais, stilistiski vienotais bibliotēkas dizains veidots kā skolas intelektuālā sirds, tā pārsteigs visus, kuriem šķiet, ka bibliotēka ir nebeidzami grāmatu kalni un lasītāju čuksti. Šeit var nākt pa vienam un kopā, šeit ir gan klusā lasītava, gan čalošanas zona, šeit rodams pareizais apgaismojums, mobilas lasītāju vietas, pasākumu norises telpa, daudzfunkcionāla skatuvīte, bibliotekārās uzziņas un pakalpojumi un brīvpieejas krājums.</a:t>
            </a:r>
          </a:p>
          <a:p>
            <a:endParaRPr lang="lv-LV" dirty="0"/>
          </a:p>
          <a:p>
            <a:r>
              <a:rPr lang="lv-LV" sz="1200" kern="1200" dirty="0">
                <a:solidFill>
                  <a:schemeClr val="tx1"/>
                </a:solidFill>
                <a:effectLst/>
                <a:latin typeface="+mn-lt"/>
                <a:ea typeface="+mn-ea"/>
                <a:cs typeface="+mn-cs"/>
              </a:rPr>
              <a:t>Viena no labākajam lietām, ko piedzīvot kā olainietei, ir vērot manas pilsētas izaugsmi. Olaines 1.vidusskolas bibliotēka ir brīnišķīgs mūsu novada attīstības piemērs.</a:t>
            </a:r>
          </a:p>
          <a:p>
            <a:r>
              <a:rPr lang="lv-LV" sz="1200" kern="1200" dirty="0">
                <a:solidFill>
                  <a:schemeClr val="tx1"/>
                </a:solidFill>
                <a:effectLst/>
                <a:latin typeface="+mn-lt"/>
                <a:ea typeface="+mn-ea"/>
                <a:cs typeface="+mn-cs"/>
              </a:rPr>
              <a:t>Piedzīvot bibliotēkas pārdzimšanu man personīgi ir zīmīgi arī tāpēc, ka tā ir mana dzimtā skola, ar kuru lepojos. Sveiciens visiem kādreizējiem skolas bibliotekāriem, darbiniekiem un absolventiem, nāciet papriecāties par skolas un pilsētas izaugsmi!</a:t>
            </a:r>
          </a:p>
          <a:p>
            <a:endParaRPr lang="lv-LV" dirty="0"/>
          </a:p>
          <a:p>
            <a:endParaRPr lang="lv-LV" dirty="0"/>
          </a:p>
          <a:p>
            <a:endParaRPr lang="lv-LV" dirty="0"/>
          </a:p>
          <a:p>
            <a:endParaRPr lang="lv-LV" dirty="0"/>
          </a:p>
          <a:p>
            <a:endParaRPr lang="lv-LV" dirty="0"/>
          </a:p>
          <a:p>
            <a:endParaRPr lang="lv-LV" dirty="0"/>
          </a:p>
          <a:p>
            <a:endParaRPr lang="lv-LV" dirty="0"/>
          </a:p>
        </p:txBody>
      </p:sp>
      <p:sp>
        <p:nvSpPr>
          <p:cNvPr id="4" name="Slide Number Placeholder 3"/>
          <p:cNvSpPr>
            <a:spLocks noGrp="1"/>
          </p:cNvSpPr>
          <p:nvPr>
            <p:ph type="sldNum" sz="quarter" idx="10"/>
          </p:nvPr>
        </p:nvSpPr>
        <p:spPr/>
        <p:txBody>
          <a:bodyPr/>
          <a:lstStyle/>
          <a:p>
            <a:fld id="{A8AFC0AE-AE87-4554-92A9-1A4058DF4547}" type="slidenum">
              <a:rPr lang="lv-LV" smtClean="0"/>
              <a:t>10</a:t>
            </a:fld>
            <a:endParaRPr lang="lv-LV"/>
          </a:p>
        </p:txBody>
      </p:sp>
    </p:spTree>
    <p:extLst>
      <p:ext uri="{BB962C8B-B14F-4D97-AF65-F5344CB8AC3E}">
        <p14:creationId xmlns:p14="http://schemas.microsoft.com/office/powerpoint/2010/main" val="3910262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A8AFC0AE-AE87-4554-92A9-1A4058DF4547}" type="slidenum">
              <a:rPr lang="lv-LV" smtClean="0"/>
              <a:t>11</a:t>
            </a:fld>
            <a:endParaRPr lang="lv-LV"/>
          </a:p>
        </p:txBody>
      </p:sp>
    </p:spTree>
    <p:extLst>
      <p:ext uri="{BB962C8B-B14F-4D97-AF65-F5344CB8AC3E}">
        <p14:creationId xmlns:p14="http://schemas.microsoft.com/office/powerpoint/2010/main" val="3246543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A8AFC0AE-AE87-4554-92A9-1A4058DF4547}" type="slidenum">
              <a:rPr lang="lv-LV" smtClean="0"/>
              <a:t>12</a:t>
            </a:fld>
            <a:endParaRPr lang="lv-LV"/>
          </a:p>
        </p:txBody>
      </p:sp>
    </p:spTree>
    <p:extLst>
      <p:ext uri="{BB962C8B-B14F-4D97-AF65-F5344CB8AC3E}">
        <p14:creationId xmlns:p14="http://schemas.microsoft.com/office/powerpoint/2010/main" val="3350544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A8AFC0AE-AE87-4554-92A9-1A4058DF4547}" type="slidenum">
              <a:rPr lang="lv-LV" smtClean="0"/>
              <a:t>13</a:t>
            </a:fld>
            <a:endParaRPr lang="lv-LV"/>
          </a:p>
        </p:txBody>
      </p:sp>
    </p:spTree>
    <p:extLst>
      <p:ext uri="{BB962C8B-B14F-4D97-AF65-F5344CB8AC3E}">
        <p14:creationId xmlns:p14="http://schemas.microsoft.com/office/powerpoint/2010/main" val="2979858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A8AFC0AE-AE87-4554-92A9-1A4058DF4547}" type="slidenum">
              <a:rPr lang="lv-LV" smtClean="0"/>
              <a:t>14</a:t>
            </a:fld>
            <a:endParaRPr lang="lv-LV"/>
          </a:p>
        </p:txBody>
      </p:sp>
    </p:spTree>
    <p:extLst>
      <p:ext uri="{BB962C8B-B14F-4D97-AF65-F5344CB8AC3E}">
        <p14:creationId xmlns:p14="http://schemas.microsoft.com/office/powerpoint/2010/main" val="195452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A8AFC0AE-AE87-4554-92A9-1A4058DF4547}" type="slidenum">
              <a:rPr lang="lv-LV" smtClean="0"/>
              <a:t>15</a:t>
            </a:fld>
            <a:endParaRPr lang="lv-LV"/>
          </a:p>
        </p:txBody>
      </p:sp>
    </p:spTree>
    <p:extLst>
      <p:ext uri="{BB962C8B-B14F-4D97-AF65-F5344CB8AC3E}">
        <p14:creationId xmlns:p14="http://schemas.microsoft.com/office/powerpoint/2010/main" val="163001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A8AFC0AE-AE87-4554-92A9-1A4058DF4547}" type="slidenum">
              <a:rPr lang="lv-LV" smtClean="0"/>
              <a:t>16</a:t>
            </a:fld>
            <a:endParaRPr lang="lv-LV"/>
          </a:p>
        </p:txBody>
      </p:sp>
    </p:spTree>
    <p:extLst>
      <p:ext uri="{BB962C8B-B14F-4D97-AF65-F5344CB8AC3E}">
        <p14:creationId xmlns:p14="http://schemas.microsoft.com/office/powerpoint/2010/main" val="871171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A8AFC0AE-AE87-4554-92A9-1A4058DF4547}" type="slidenum">
              <a:rPr lang="lv-LV" smtClean="0"/>
              <a:t>17</a:t>
            </a:fld>
            <a:endParaRPr lang="lv-LV"/>
          </a:p>
        </p:txBody>
      </p:sp>
    </p:spTree>
    <p:extLst>
      <p:ext uri="{BB962C8B-B14F-4D97-AF65-F5344CB8AC3E}">
        <p14:creationId xmlns:p14="http://schemas.microsoft.com/office/powerpoint/2010/main" val="3162494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A8AFC0AE-AE87-4554-92A9-1A4058DF4547}" type="slidenum">
              <a:rPr lang="lv-LV" smtClean="0"/>
              <a:t>18</a:t>
            </a:fld>
            <a:endParaRPr lang="lv-LV"/>
          </a:p>
        </p:txBody>
      </p:sp>
    </p:spTree>
    <p:extLst>
      <p:ext uri="{BB962C8B-B14F-4D97-AF65-F5344CB8AC3E}">
        <p14:creationId xmlns:p14="http://schemas.microsoft.com/office/powerpoint/2010/main" val="2195285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A8AFC0AE-AE87-4554-92A9-1A4058DF4547}" type="slidenum">
              <a:rPr lang="lv-LV" smtClean="0"/>
              <a:t>19</a:t>
            </a:fld>
            <a:endParaRPr lang="lv-LV"/>
          </a:p>
        </p:txBody>
      </p:sp>
    </p:spTree>
    <p:extLst>
      <p:ext uri="{BB962C8B-B14F-4D97-AF65-F5344CB8AC3E}">
        <p14:creationId xmlns:p14="http://schemas.microsoft.com/office/powerpoint/2010/main" val="411721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Lūk,</a:t>
            </a:r>
            <a:r>
              <a:rPr lang="lv-LV" baseline="0" dirty="0"/>
              <a:t> pagājis pavisam neliels, tacu ārkārtigi intensīvs laika sprīdis bibliotēkas darbībā.</a:t>
            </a:r>
          </a:p>
          <a:p>
            <a:endParaRPr lang="lv-LV" dirty="0"/>
          </a:p>
        </p:txBody>
      </p:sp>
      <p:sp>
        <p:nvSpPr>
          <p:cNvPr id="4" name="Slide Number Placeholder 3"/>
          <p:cNvSpPr>
            <a:spLocks noGrp="1"/>
          </p:cNvSpPr>
          <p:nvPr>
            <p:ph type="sldNum" sz="quarter" idx="10"/>
          </p:nvPr>
        </p:nvSpPr>
        <p:spPr/>
        <p:txBody>
          <a:bodyPr/>
          <a:lstStyle/>
          <a:p>
            <a:fld id="{A8AFC0AE-AE87-4554-92A9-1A4058DF4547}" type="slidenum">
              <a:rPr lang="lv-LV" smtClean="0">
                <a:solidFill>
                  <a:prstClr val="black"/>
                </a:solidFill>
              </a:rPr>
              <a:pPr/>
              <a:t>2</a:t>
            </a:fld>
            <a:endParaRPr lang="lv-LV">
              <a:solidFill>
                <a:prstClr val="black"/>
              </a:solidFill>
            </a:endParaRPr>
          </a:p>
        </p:txBody>
      </p:sp>
    </p:spTree>
    <p:extLst>
      <p:ext uri="{BB962C8B-B14F-4D97-AF65-F5344CB8AC3E}">
        <p14:creationId xmlns:p14="http://schemas.microsoft.com/office/powerpoint/2010/main" val="1879519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A8AFC0AE-AE87-4554-92A9-1A4058DF4547}" type="slidenum">
              <a:rPr lang="lv-LV" smtClean="0"/>
              <a:t>20</a:t>
            </a:fld>
            <a:endParaRPr lang="lv-LV"/>
          </a:p>
        </p:txBody>
      </p:sp>
    </p:spTree>
    <p:extLst>
      <p:ext uri="{BB962C8B-B14F-4D97-AF65-F5344CB8AC3E}">
        <p14:creationId xmlns:p14="http://schemas.microsoft.com/office/powerpoint/2010/main" val="15050674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A8AFC0AE-AE87-4554-92A9-1A4058DF4547}" type="slidenum">
              <a:rPr lang="lv-LV" smtClean="0"/>
              <a:t>21</a:t>
            </a:fld>
            <a:endParaRPr lang="lv-LV"/>
          </a:p>
        </p:txBody>
      </p:sp>
    </p:spTree>
    <p:extLst>
      <p:ext uri="{BB962C8B-B14F-4D97-AF65-F5344CB8AC3E}">
        <p14:creationId xmlns:p14="http://schemas.microsoft.com/office/powerpoint/2010/main" val="22391066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2479" y="4728806"/>
            <a:ext cx="5924092" cy="4453335"/>
          </a:xfrm>
        </p:spPr>
        <p:txBody>
          <a:bodyPr/>
          <a:lstStyle/>
          <a:p>
            <a:endParaRPr lang="en-US" sz="1400" b="1" dirty="0"/>
          </a:p>
          <a:p>
            <a:endParaRPr lang="lv-LV" dirty="0"/>
          </a:p>
        </p:txBody>
      </p:sp>
      <p:sp>
        <p:nvSpPr>
          <p:cNvPr id="4" name="Slide Number Placeholder 3"/>
          <p:cNvSpPr>
            <a:spLocks noGrp="1"/>
          </p:cNvSpPr>
          <p:nvPr>
            <p:ph type="sldNum" sz="quarter" idx="10"/>
          </p:nvPr>
        </p:nvSpPr>
        <p:spPr/>
        <p:txBody>
          <a:bodyPr/>
          <a:lstStyle/>
          <a:p>
            <a:fld id="{A8AFC0AE-AE87-4554-92A9-1A4058DF4547}" type="slidenum">
              <a:rPr lang="lv-LV" smtClean="0"/>
              <a:t>22</a:t>
            </a:fld>
            <a:endParaRPr lang="lv-LV"/>
          </a:p>
        </p:txBody>
      </p:sp>
    </p:spTree>
    <p:extLst>
      <p:ext uri="{BB962C8B-B14F-4D97-AF65-F5344CB8AC3E}">
        <p14:creationId xmlns:p14="http://schemas.microsoft.com/office/powerpoint/2010/main" val="18795197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2479" y="4728806"/>
            <a:ext cx="5924092" cy="4453335"/>
          </a:xfrm>
        </p:spPr>
        <p:txBody>
          <a:bodyPr/>
          <a:lstStyle/>
          <a:p>
            <a:r>
              <a:rPr lang="en-US" sz="1400" b="1" dirty="0"/>
              <a:t>Once students had the option of using their computers and mobile devices anywhere on school—why would they need to go to the library? The library as a place would no longer be a critical component of an secondary schools.</a:t>
            </a:r>
            <a:endParaRPr lang="lv-LV" sz="1400" b="1" dirty="0"/>
          </a:p>
          <a:p>
            <a:endParaRPr lang="en-US" sz="1400" b="1" dirty="0"/>
          </a:p>
          <a:p>
            <a:r>
              <a:rPr lang="en-US" sz="1400" b="1" dirty="0"/>
              <a:t>Then why does the library, as a physical place, play such an important role in the renewal and advancement of secondary school intellectual life? The answer is straightforward: </a:t>
            </a:r>
            <a:endParaRPr lang="lv-LV" sz="1400" b="1" dirty="0"/>
          </a:p>
          <a:p>
            <a:endParaRPr lang="lv-LV" sz="1400" b="1" dirty="0"/>
          </a:p>
          <a:p>
            <a:r>
              <a:rPr lang="lv-LV" sz="1400" b="1" dirty="0"/>
              <a:t>Atbilde ir viennozīmīga – bibliotēka ir vienīga vieta, kurā informācijas tehnoloģijas sadarbojas ar tradicionāliem resursiem pakalpojumiem bagāta vidē un nodrošina šodienas mācibu, mācīšanās un pētniecības vajadzības.</a:t>
            </a:r>
          </a:p>
          <a:p>
            <a:endParaRPr lang="lv-LV" sz="1400" b="1" dirty="0"/>
          </a:p>
          <a:p>
            <a:r>
              <a:rPr lang="en-US" sz="1400" b="1" dirty="0"/>
              <a:t>The library is the only centralized location where new and emerging information technologies can be combined with traditional knowledge resources in a user-focused, service-rich environment that supports today’s social and educational patterns of learning, teaching, and research. Whereas the Internet has tended to isolate people, the library, as a physical place, has done just the opposite. As a dynamic learning resource, the library can once again become the centerpiece for establishing the intellectual community and scholarly enterprise.</a:t>
            </a:r>
            <a:endParaRPr lang="lv-LV" sz="1400" b="1" dirty="0"/>
          </a:p>
          <a:p>
            <a:endParaRPr lang="en-US" sz="1400" b="1" dirty="0"/>
          </a:p>
          <a:p>
            <a:endParaRPr lang="lv-LV" dirty="0"/>
          </a:p>
        </p:txBody>
      </p:sp>
      <p:sp>
        <p:nvSpPr>
          <p:cNvPr id="4" name="Slide Number Placeholder 3"/>
          <p:cNvSpPr>
            <a:spLocks noGrp="1"/>
          </p:cNvSpPr>
          <p:nvPr>
            <p:ph type="sldNum" sz="quarter" idx="10"/>
          </p:nvPr>
        </p:nvSpPr>
        <p:spPr/>
        <p:txBody>
          <a:bodyPr/>
          <a:lstStyle/>
          <a:p>
            <a:fld id="{A8AFC0AE-AE87-4554-92A9-1A4058DF4547}" type="slidenum">
              <a:rPr lang="lv-LV" smtClean="0"/>
              <a:t>23</a:t>
            </a:fld>
            <a:endParaRPr lang="lv-LV"/>
          </a:p>
        </p:txBody>
      </p:sp>
    </p:spTree>
    <p:extLst>
      <p:ext uri="{BB962C8B-B14F-4D97-AF65-F5344CB8AC3E}">
        <p14:creationId xmlns:p14="http://schemas.microsoft.com/office/powerpoint/2010/main" val="18795197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2479" y="4728806"/>
            <a:ext cx="5924092" cy="4453335"/>
          </a:xfrm>
        </p:spPr>
        <p:txBody>
          <a:bodyPr/>
          <a:lstStyle/>
          <a:p>
            <a:endParaRPr lang="en-US" sz="1400" b="1" dirty="0"/>
          </a:p>
          <a:p>
            <a:endParaRPr lang="lv-LV" dirty="0"/>
          </a:p>
        </p:txBody>
      </p:sp>
      <p:sp>
        <p:nvSpPr>
          <p:cNvPr id="4" name="Slide Number Placeholder 3"/>
          <p:cNvSpPr>
            <a:spLocks noGrp="1"/>
          </p:cNvSpPr>
          <p:nvPr>
            <p:ph type="sldNum" sz="quarter" idx="10"/>
          </p:nvPr>
        </p:nvSpPr>
        <p:spPr/>
        <p:txBody>
          <a:bodyPr/>
          <a:lstStyle/>
          <a:p>
            <a:fld id="{A8AFC0AE-AE87-4554-92A9-1A4058DF4547}" type="slidenum">
              <a:rPr lang="lv-LV" smtClean="0"/>
              <a:t>24</a:t>
            </a:fld>
            <a:endParaRPr lang="lv-LV"/>
          </a:p>
        </p:txBody>
      </p:sp>
    </p:spTree>
    <p:extLst>
      <p:ext uri="{BB962C8B-B14F-4D97-AF65-F5344CB8AC3E}">
        <p14:creationId xmlns:p14="http://schemas.microsoft.com/office/powerpoint/2010/main" val="18795197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2479" y="4728806"/>
            <a:ext cx="5924092" cy="4453335"/>
          </a:xfrm>
        </p:spPr>
        <p:txBody>
          <a:bodyPr/>
          <a:lstStyle/>
          <a:p>
            <a:endParaRPr lang="en-US" sz="1400" b="1" dirty="0"/>
          </a:p>
          <a:p>
            <a:endParaRPr lang="lv-LV" dirty="0"/>
          </a:p>
        </p:txBody>
      </p:sp>
      <p:sp>
        <p:nvSpPr>
          <p:cNvPr id="4" name="Slide Number Placeholder 3"/>
          <p:cNvSpPr>
            <a:spLocks noGrp="1"/>
          </p:cNvSpPr>
          <p:nvPr>
            <p:ph type="sldNum" sz="quarter" idx="10"/>
          </p:nvPr>
        </p:nvSpPr>
        <p:spPr/>
        <p:txBody>
          <a:bodyPr/>
          <a:lstStyle/>
          <a:p>
            <a:fld id="{A8AFC0AE-AE87-4554-92A9-1A4058DF4547}" type="slidenum">
              <a:rPr lang="lv-LV" smtClean="0"/>
              <a:t>25</a:t>
            </a:fld>
            <a:endParaRPr lang="lv-LV"/>
          </a:p>
        </p:txBody>
      </p:sp>
    </p:spTree>
    <p:extLst>
      <p:ext uri="{BB962C8B-B14F-4D97-AF65-F5344CB8AC3E}">
        <p14:creationId xmlns:p14="http://schemas.microsoft.com/office/powerpoint/2010/main" val="1879519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a:p>
            <a:r>
              <a:rPr lang="lv-LV" dirty="0"/>
              <a:t>Rekonstukcijas kopējās izmaksas 230 tūkstoši euro</a:t>
            </a:r>
          </a:p>
          <a:p>
            <a:r>
              <a:rPr lang="lv-LV" dirty="0"/>
              <a:t>Jaunā bibliotēka ir 240 kvmetrus plaša, divlīmeņu bibliotēka, kur otrais stāvs ir mezonīns.</a:t>
            </a:r>
          </a:p>
          <a:p>
            <a:r>
              <a:rPr lang="lv-LV" dirty="0"/>
              <a:t>Bibliotēkas lietotāji ir 1020, krājums 25 t.vienības.</a:t>
            </a:r>
          </a:p>
          <a:p>
            <a:r>
              <a:rPr lang="lv-LV" dirty="0"/>
              <a:t>1.	Brīvpieejas krājums (26 tūkstoši vienību) izvietots plauktos ar regulējamiem plaukteņiem.</a:t>
            </a:r>
          </a:p>
          <a:p>
            <a:r>
              <a:rPr lang="lv-LV" dirty="0"/>
              <a:t>2.	Mācību literatūras krājums (25 tūkstoši vienību) izvietots izturīgos alumīnija plauktos atsevišķā mācību grāmatu krātuvē.</a:t>
            </a:r>
          </a:p>
          <a:p>
            <a:r>
              <a:rPr lang="lv-LV" dirty="0"/>
              <a:t>3.	Multifunkcionāla divu līmeņu lasītava ar vietu izstādēm.</a:t>
            </a:r>
          </a:p>
          <a:p>
            <a:r>
              <a:rPr lang="lv-LV" dirty="0"/>
              <a:t>4.	Pasākumu vieta ar skatuvi.</a:t>
            </a:r>
          </a:p>
          <a:p>
            <a:r>
              <a:rPr lang="lv-LV" dirty="0"/>
              <a:t>5.	Ir 30 individuālas  mācību vietas, 6 datori, 5 e-grāmatu lasītāji.</a:t>
            </a:r>
          </a:p>
          <a:p>
            <a:r>
              <a:rPr lang="lv-LV" dirty="0"/>
              <a:t>6.	Jaunāko klašu lasītāju čalošanas vieta - ērta, atraktīva, ergonomiska.</a:t>
            </a:r>
          </a:p>
          <a:p>
            <a:r>
              <a:rPr lang="lv-LV" dirty="0"/>
              <a:t>7.	Vienā zonā apvienoti bibliotēkas informacionālie pakalpojumi.</a:t>
            </a:r>
          </a:p>
          <a:p>
            <a:endParaRPr lang="lv-LV" dirty="0"/>
          </a:p>
          <a:p>
            <a:endParaRPr lang="lv-LV" dirty="0">
              <a:solidFill>
                <a:schemeClr val="accent2">
                  <a:lumMod val="75000"/>
                </a:schemeClr>
              </a:solidFill>
            </a:endParaRPr>
          </a:p>
          <a:p>
            <a:endParaRPr lang="lv-LV" dirty="0">
              <a:solidFill>
                <a:schemeClr val="accent2">
                  <a:lumMod val="75000"/>
                </a:schemeClr>
              </a:solidFill>
            </a:endParaRPr>
          </a:p>
          <a:p>
            <a:endParaRPr lang="lv-LV" dirty="0">
              <a:solidFill>
                <a:schemeClr val="accent2">
                  <a:lumMod val="75000"/>
                </a:schemeClr>
              </a:solidFill>
            </a:endParaRPr>
          </a:p>
          <a:p>
            <a:endParaRPr lang="lv-LV" dirty="0">
              <a:solidFill>
                <a:schemeClr val="accent2">
                  <a:lumMod val="75000"/>
                </a:schemeClr>
              </a:solidFill>
            </a:endParaRPr>
          </a:p>
          <a:p>
            <a:endParaRPr lang="en-US" dirty="0"/>
          </a:p>
          <a:p>
            <a:r>
              <a:rPr lang="en-US" dirty="0"/>
              <a:t> </a:t>
            </a:r>
            <a:endParaRPr lang="lv-LV" dirty="0"/>
          </a:p>
          <a:p>
            <a:endParaRPr lang="lv-LV" dirty="0"/>
          </a:p>
          <a:p>
            <a:endParaRPr lang="en-US" dirty="0"/>
          </a:p>
          <a:p>
            <a:endParaRPr lang="lv-LV" dirty="0"/>
          </a:p>
          <a:p>
            <a:endParaRPr lang="en-US" dirty="0"/>
          </a:p>
          <a:p>
            <a:endParaRPr lang="lv-LV" dirty="0"/>
          </a:p>
        </p:txBody>
      </p:sp>
      <p:sp>
        <p:nvSpPr>
          <p:cNvPr id="4" name="Slide Number Placeholder 3"/>
          <p:cNvSpPr>
            <a:spLocks noGrp="1"/>
          </p:cNvSpPr>
          <p:nvPr>
            <p:ph type="sldNum" sz="quarter" idx="10"/>
          </p:nvPr>
        </p:nvSpPr>
        <p:spPr/>
        <p:txBody>
          <a:bodyPr/>
          <a:lstStyle/>
          <a:p>
            <a:fld id="{A8AFC0AE-AE87-4554-92A9-1A4058DF4547}" type="slidenum">
              <a:rPr lang="lv-LV" smtClean="0"/>
              <a:t>3</a:t>
            </a:fld>
            <a:endParaRPr lang="lv-LV"/>
          </a:p>
        </p:txBody>
      </p:sp>
    </p:spTree>
    <p:extLst>
      <p:ext uri="{BB962C8B-B14F-4D97-AF65-F5344CB8AC3E}">
        <p14:creationId xmlns:p14="http://schemas.microsoft.com/office/powerpoint/2010/main" val="1879519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sz="1600" dirty="0"/>
          </a:p>
          <a:p>
            <a:endParaRPr lang="lv-LV" sz="1600" dirty="0"/>
          </a:p>
          <a:p>
            <a:r>
              <a:rPr lang="lv-LV" sz="1600" dirty="0"/>
              <a:t>Jautājums bija aktuāls konvepcijas tapšanas posmā, koncepcijas aizstāvēšanas</a:t>
            </a:r>
            <a:r>
              <a:rPr lang="lv-LV" sz="1600" baseline="0" dirty="0"/>
              <a:t> posmā un tas ir aktuāls sobrīd.</a:t>
            </a:r>
          </a:p>
          <a:p>
            <a:r>
              <a:rPr lang="lv-LV" sz="1600" dirty="0"/>
              <a:t>Skolas bibliotekāru komandas uzdevums bija lemt par bibliotēkas darbības pamatprincipiem un profesionālo stratēģiju, kā arī ieskicēt no tā izrietošos nosacījumus telpu rekonstrukcijas projektēšanas programmā. Visai spraigās diskusijās ar Aiju Ziemeļnieci, Dr.arch., SIA „Komunālprojekts” arhitekti, tika rasta atbilde uz vēl neesošās bibliotēkas darbībai būtisko jautājumu - kā bibliotēkai pozicionēties skolas izglītības norišu ainavā. Proti: izglītības iestāžu bibliotēku fenomens pēdējās desmitgadēs pasaulē ir pakļauts ļoti straujai attīstībai un mainībai. Bibliotēkas no krātuvēm un glabātuvēm pārvēršas par sociāli aktīvām vietām, kuru darbības centrā ienāk lietotājs ar savām zināšanām un pieredzi. Tie ir jauni izaicinājumi, kuru klātesamība it īpaši labi ir jāapzinās jaunas bibliotēkas veidošanas posmā. Projekta tapšanas posmā, meklējot līdzsvaru un maksimāli labāko risinājumu visu interešu nodrošināšanai, vienmēr  atcerējāmies, ka bibliotēka ir sabiedriska institūcija. </a:t>
            </a:r>
          </a:p>
          <a:p>
            <a:r>
              <a:rPr lang="lv-LV" sz="1600" dirty="0"/>
              <a:t>Jātzīst, ka arhitekti pilnībā realizēja mūsu vīziju, radot sabiedrisku telpu, kurā satiekas inovatīva estētika ar funkcionalitāti un lietotāju vajadzībām.</a:t>
            </a:r>
          </a:p>
          <a:p>
            <a:endParaRPr lang="lv-LV" sz="1600" dirty="0"/>
          </a:p>
          <a:p>
            <a:r>
              <a:rPr lang="lv-LV" sz="1600" dirty="0"/>
              <a:t>1. Bibliotēka ir izglītības un kultūras telpa, atvērta visiem novada iedzīvotājiem.</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600" dirty="0"/>
              <a:t>2. </a:t>
            </a:r>
            <a:r>
              <a:rPr lang="lv-LV" sz="1600" baseline="0" dirty="0"/>
              <a:t>Bibliotēka ir novada pievienotā vērtība.</a:t>
            </a:r>
          </a:p>
          <a:p>
            <a:pPr marL="0" indent="0">
              <a:buNone/>
            </a:pPr>
            <a:r>
              <a:rPr lang="lv-LV" sz="1600" dirty="0"/>
              <a:t>3.Gan skolēni,</a:t>
            </a:r>
            <a:r>
              <a:rPr lang="lv-LV" sz="1600" baseline="0" dirty="0"/>
              <a:t> gan pedagogi, gan vecāki un vietējā sabiedrība sajūt bibliotēku kā savu sapņu bibliotēku.</a:t>
            </a:r>
          </a:p>
          <a:p>
            <a:pPr marL="0" indent="0">
              <a:buNone/>
            </a:pPr>
            <a:r>
              <a:rPr lang="lv-LV" sz="1600" baseline="0" dirty="0"/>
              <a:t>4..Videi draudzīgais un inovatīvais  interjers rosina lasīt, izzināt un vairo skolas piederības apziņu un lepnumu. </a:t>
            </a:r>
          </a:p>
          <a:p>
            <a:pPr marL="0" indent="0">
              <a:buNone/>
            </a:pPr>
            <a:r>
              <a:rPr lang="lv-LV" sz="1600" baseline="0" dirty="0"/>
              <a:t>5. Bibliotēka ir skolas sirds</a:t>
            </a:r>
          </a:p>
          <a:p>
            <a:pPr marL="0" indent="0">
              <a:buNone/>
            </a:pPr>
            <a:r>
              <a:rPr lang="lv-LV" sz="1600" baseline="0" dirty="0"/>
              <a:t>6. Bibliotēka ir medijpratīgi inteliģenta vieta.</a:t>
            </a:r>
          </a:p>
          <a:p>
            <a:pPr marL="342900" indent="-342900">
              <a:buAutoNum type="arabicPeriod"/>
            </a:pPr>
            <a:endParaRPr lang="lv-LV" sz="1600" baseline="0" dirty="0"/>
          </a:p>
          <a:p>
            <a:pPr marL="342900" indent="-342900">
              <a:buAutoNum type="arabicPeriod"/>
            </a:pPr>
            <a:endParaRPr lang="lv-LV" sz="1600" dirty="0"/>
          </a:p>
          <a:p>
            <a:endParaRPr lang="en-US" sz="1600" dirty="0"/>
          </a:p>
          <a:p>
            <a:endParaRPr lang="en-US" sz="1600" dirty="0"/>
          </a:p>
          <a:p>
            <a:endParaRPr lang="en-US" sz="1600" dirty="0"/>
          </a:p>
          <a:p>
            <a:endParaRPr lang="en-US" sz="1600" dirty="0"/>
          </a:p>
          <a:p>
            <a:endParaRPr lang="lv-LV" sz="1400" dirty="0"/>
          </a:p>
        </p:txBody>
      </p:sp>
      <p:sp>
        <p:nvSpPr>
          <p:cNvPr id="4" name="Slide Number Placeholder 3"/>
          <p:cNvSpPr>
            <a:spLocks noGrp="1"/>
          </p:cNvSpPr>
          <p:nvPr>
            <p:ph type="sldNum" sz="quarter" idx="10"/>
          </p:nvPr>
        </p:nvSpPr>
        <p:spPr/>
        <p:txBody>
          <a:bodyPr/>
          <a:lstStyle/>
          <a:p>
            <a:fld id="{A8AFC0AE-AE87-4554-92A9-1A4058DF4547}" type="slidenum">
              <a:rPr lang="lv-LV" smtClean="0"/>
              <a:t>4</a:t>
            </a:fld>
            <a:endParaRPr lang="lv-LV"/>
          </a:p>
        </p:txBody>
      </p:sp>
    </p:spTree>
    <p:extLst>
      <p:ext uri="{BB962C8B-B14F-4D97-AF65-F5344CB8AC3E}">
        <p14:creationId xmlns:p14="http://schemas.microsoft.com/office/powerpoint/2010/main" val="1879519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a:p>
            <a:r>
              <a:rPr lang="lv-LV" dirty="0"/>
              <a:t>1. Viena no fantastiskākajam lietām, kas notikusi, ir skolas bibliotēkas vides iespaids uz skolas psihosociālo vidi kopumā. Lai arī skolas bibliotēkas primāra funkcija ir izglītības procesa nodrošināšana un pieredze, tomēr skolas bibliotekas sociālā loma ir  zīmīga. Ienākot bibliotekā, pārkāpjot tās slieksni, daudzi nokļūst vidē, kadas tiem nav majās, klasē un ārpusskolas.</a:t>
            </a:r>
          </a:p>
          <a:p>
            <a:r>
              <a:rPr lang="lv-LV" dirty="0"/>
              <a:t>2. Lietotāju pieaugums</a:t>
            </a:r>
          </a:p>
          <a:p>
            <a:r>
              <a:rPr lang="lv-LV" dirty="0"/>
              <a:t>3.Apmeklētāju plūsma.</a:t>
            </a:r>
          </a:p>
          <a:p>
            <a:r>
              <a:rPr lang="lv-LV" dirty="0"/>
              <a:t>4.Skolas bibliotēka nav noliktava mācibu grāmatām, tā nav lasītāja un grāmatu plaukta monologs . Tā ir uz izglītību, izziņu,medijpartību un informācijpratību orientēta pieerdze.</a:t>
            </a:r>
          </a:p>
          <a:p>
            <a:r>
              <a:rPr lang="lv-LV" dirty="0"/>
              <a:t>5. Bibliotēka ir daudzslāņaiņa, tā ir pilna ar skaņām, artefaktiem un tekstiem, kuri pāraida domas un idejas. Tās tikai jāprot izkārtot un parādit visā dažādībā.</a:t>
            </a:r>
          </a:p>
          <a:p>
            <a:endParaRPr lang="lv-LV" dirty="0"/>
          </a:p>
          <a:p>
            <a:endParaRPr lang="en-US" dirty="0"/>
          </a:p>
          <a:p>
            <a:endParaRPr lang="en-US" dirty="0"/>
          </a:p>
          <a:p>
            <a:endParaRPr lang="lv-LV" dirty="0"/>
          </a:p>
        </p:txBody>
      </p:sp>
      <p:sp>
        <p:nvSpPr>
          <p:cNvPr id="4" name="Slide Number Placeholder 3"/>
          <p:cNvSpPr>
            <a:spLocks noGrp="1"/>
          </p:cNvSpPr>
          <p:nvPr>
            <p:ph type="sldNum" sz="quarter" idx="10"/>
          </p:nvPr>
        </p:nvSpPr>
        <p:spPr/>
        <p:txBody>
          <a:bodyPr/>
          <a:lstStyle/>
          <a:p>
            <a:fld id="{A8AFC0AE-AE87-4554-92A9-1A4058DF4547}" type="slidenum">
              <a:rPr lang="lv-LV" smtClean="0"/>
              <a:t>5</a:t>
            </a:fld>
            <a:endParaRPr lang="lv-LV"/>
          </a:p>
        </p:txBody>
      </p:sp>
    </p:spTree>
    <p:extLst>
      <p:ext uri="{BB962C8B-B14F-4D97-AF65-F5344CB8AC3E}">
        <p14:creationId xmlns:p14="http://schemas.microsoft.com/office/powerpoint/2010/main" val="1879519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a:p>
            <a:endParaRPr lang="lv-LV" dirty="0"/>
          </a:p>
          <a:p>
            <a:r>
              <a:rPr lang="lv-LV" dirty="0"/>
              <a:t>Var sarakstīt koncepciju uz neskaitamām lapām, var ieguldīt līdzekļus aprīkojumā un bibliotekārajos pakalpojumos.</a:t>
            </a:r>
          </a:p>
          <a:p>
            <a:endParaRPr lang="lv-LV" dirty="0"/>
          </a:p>
          <a:p>
            <a:r>
              <a:rPr lang="lv-LV" dirty="0"/>
              <a:t>Dvēsele un SPATIAL experience jeb telpiskā pieredze. SAJŪTU KVALITĀTES  (Zviedrija SMILE muzejpratības apmāciba)</a:t>
            </a:r>
            <a:endParaRPr lang="en-US" dirty="0"/>
          </a:p>
          <a:p>
            <a:r>
              <a:rPr lang="en-US" dirty="0"/>
              <a:t> </a:t>
            </a:r>
            <a:endParaRPr lang="lv-LV" dirty="0"/>
          </a:p>
          <a:p>
            <a:endParaRPr lang="lv-LV" dirty="0"/>
          </a:p>
          <a:p>
            <a:endParaRPr lang="en-US" dirty="0"/>
          </a:p>
          <a:p>
            <a:endParaRPr lang="lv-LV" dirty="0"/>
          </a:p>
          <a:p>
            <a:endParaRPr lang="en-US" dirty="0"/>
          </a:p>
          <a:p>
            <a:endParaRPr lang="lv-LV" dirty="0"/>
          </a:p>
        </p:txBody>
      </p:sp>
      <p:sp>
        <p:nvSpPr>
          <p:cNvPr id="4" name="Slide Number Placeholder 3"/>
          <p:cNvSpPr>
            <a:spLocks noGrp="1"/>
          </p:cNvSpPr>
          <p:nvPr>
            <p:ph type="sldNum" sz="quarter" idx="10"/>
          </p:nvPr>
        </p:nvSpPr>
        <p:spPr/>
        <p:txBody>
          <a:bodyPr/>
          <a:lstStyle/>
          <a:p>
            <a:fld id="{A8AFC0AE-AE87-4554-92A9-1A4058DF4547}" type="slidenum">
              <a:rPr lang="lv-LV" smtClean="0"/>
              <a:t>6</a:t>
            </a:fld>
            <a:endParaRPr lang="lv-LV"/>
          </a:p>
        </p:txBody>
      </p:sp>
    </p:spTree>
    <p:extLst>
      <p:ext uri="{BB962C8B-B14F-4D97-AF65-F5344CB8AC3E}">
        <p14:creationId xmlns:p14="http://schemas.microsoft.com/office/powerpoint/2010/main" val="1879519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u="sng" dirty="0">
                <a:solidFill>
                  <a:schemeClr val="bg1"/>
                </a:solidFill>
              </a:rPr>
              <a:t>Lasīšana, mācīšanās, zinātniskās pētniecības darbi, prezentācijas – vajadzības, ar ko mums asociējas skolas bibliotēka. Taču ir arī virkne vajadzību un bibliotēkas funkciju, kuras mums jāmācās pieņemt un aizstāvēt.</a:t>
            </a:r>
          </a:p>
          <a:p>
            <a:endParaRPr lang="lv-LV" dirty="0">
              <a:solidFill>
                <a:schemeClr val="bg1"/>
              </a:solidFill>
            </a:endParaRPr>
          </a:p>
          <a:p>
            <a:r>
              <a:rPr lang="lv-LV" dirty="0"/>
              <a:t>1)</a:t>
            </a:r>
            <a:r>
              <a:rPr lang="en-US" dirty="0"/>
              <a:t>Many students spend countless hours in the library and appreciate an environment that places study in a social context. They say that rather than distracting from one’s work, opportunities to meet and socialize make the experience of spending long hours in the library more pleasant and rewarding. Libraries are a “commons,”10 both intellectual and social. Every community’s has public, commercial, and private spaces. Common spaces, are designed to welcome everyone in the community. In a school community, most common spaces are primarily social; others, the library and the museum, are directly associated with academic work. Libraries are among the busiest, most welcoming spaces on a school. Free and open to everyone, Well-run and well-designed libraries serve, in effect, as a form of school community center. </a:t>
            </a:r>
          </a:p>
          <a:p>
            <a:endParaRPr lang="lv-LV" dirty="0"/>
          </a:p>
          <a:p>
            <a:r>
              <a:rPr lang="lv-LV" dirty="0"/>
              <a:t>2)</a:t>
            </a:r>
            <a:r>
              <a:rPr lang="en-US" dirty="0"/>
              <a:t> Libraries have historically played active roles in the intellectual and cultural lives of the communities they serve</a:t>
            </a:r>
          </a:p>
          <a:p>
            <a:r>
              <a:rPr lang="en-US" dirty="0"/>
              <a:t>Today, many academic libraries host community activities, including poetry readings and author events, debates, concerts, discussion forums, and lectures. The Library reading area and a cultural venue open to all, for cultural events during the school year. The library hosts about 2 off-school public events </a:t>
            </a:r>
            <a:r>
              <a:rPr lang="en-US" dirty="0" err="1"/>
              <a:t>mothly</a:t>
            </a:r>
            <a:r>
              <a:rPr lang="en-US" dirty="0"/>
              <a:t>.</a:t>
            </a:r>
          </a:p>
          <a:p>
            <a:r>
              <a:rPr lang="en-US" dirty="0"/>
              <a:t>Local town community are grateful for the logistical support and elegant space provided in cohosting appearances by visiting scholars and artists. Members of the college and local communities take pleasure in gathering in the scholarly atmosphere of the library for cultural events. When the library acts as a welcoming and lively host, engaging the community in discourse and in enjoyment of the life of the mind, the community perception of the role of the library on school begins to change. The library becomes a true cultural center and an agent in community building, and library staff and programs become engaged with the community in more and different ways.</a:t>
            </a:r>
          </a:p>
          <a:p>
            <a:r>
              <a:rPr lang="lv-LV" dirty="0"/>
              <a:t>3)</a:t>
            </a:r>
            <a:r>
              <a:rPr lang="en-US" dirty="0"/>
              <a:t> Libraries are places of serious purpose, I mean reading, writing, and thinking. But staff enjoy occasional bursts of pure fun in our hall</a:t>
            </a:r>
            <a:endParaRPr lang="lv-LV" dirty="0"/>
          </a:p>
          <a:p>
            <a:endParaRPr lang="lv-LV" dirty="0"/>
          </a:p>
          <a:p>
            <a:r>
              <a:rPr lang="lv-LV" dirty="0"/>
              <a:t>4)</a:t>
            </a:r>
            <a:r>
              <a:rPr lang="en-US" dirty="0"/>
              <a:t> In the our library, students encounter a variety of exhibits featuring books and artifacts, artwork, and student projects. Curated by library staff our exhibits often highlight library and archives collections and other school resources. About 9 such exhibits will be produced annually.</a:t>
            </a:r>
            <a:r>
              <a:rPr lang="lv-LV" dirty="0"/>
              <a:t> </a:t>
            </a:r>
            <a:r>
              <a:rPr lang="en-US" dirty="0"/>
              <a:t>Prominently displayed in the library </a:t>
            </a:r>
            <a:r>
              <a:rPr lang="en-US" dirty="0" err="1"/>
              <a:t>exibition</a:t>
            </a:r>
            <a:r>
              <a:rPr lang="en-US" dirty="0"/>
              <a:t> area and frequently accompanied by opening events, those art works are viewed by the entire community</a:t>
            </a:r>
            <a:endParaRPr lang="lv-LV" dirty="0"/>
          </a:p>
          <a:p>
            <a:endParaRPr lang="lv-LV" dirty="0"/>
          </a:p>
          <a:p>
            <a:r>
              <a:rPr lang="lv-LV" dirty="0"/>
              <a:t>5)</a:t>
            </a:r>
            <a:r>
              <a:rPr lang="en-US" dirty="0"/>
              <a:t>Reading and Relaxing in Safety and in Quiet Daydreaming, contemplation, thinking, reading, and, yes, sleeping are cherished private, even intimate, aspects of the student experience supported by the library. Where does one go for peace and quiet? This is an important question for people who read and think. Some students are beginning to ask for places in the library without the distraction of computer keyboards, printer sounds, and cell phones. Faculty and staff come to the library to browse the new books and journals, and college staff members frequently spend part of their lunch breaks reading in the library. Even people who do not use the library love the idea of a quiet public sanctuary awaiting a time when they can indulge in browsing and reading. Many students, especially those with unsafe social </a:t>
            </a:r>
            <a:r>
              <a:rPr lang="en-US" dirty="0" err="1"/>
              <a:t>experiance</a:t>
            </a:r>
            <a:r>
              <a:rPr lang="en-US" dirty="0"/>
              <a:t>, value public space in which they can relax and read without worrying for their safety.</a:t>
            </a:r>
            <a:endParaRPr lang="lv-LV" dirty="0"/>
          </a:p>
          <a:p>
            <a:endParaRPr lang="lv-LV" dirty="0"/>
          </a:p>
          <a:p>
            <a:endParaRPr lang="lv-LV" dirty="0"/>
          </a:p>
          <a:p>
            <a:r>
              <a:rPr lang="lv-LV" dirty="0"/>
              <a:t>6) </a:t>
            </a:r>
            <a:r>
              <a:rPr lang="en-US" dirty="0"/>
              <a:t>The network is an integral part of student life, and computer labs  are widely used for nonacademic as well as academic purposes. Many students visit the library several times a day to do e-mail, copy and use the Web for recreational purposes. While in the lab, they also use e-reserves, check on interlibrary loan requests, check out a book, talk with a friend, or read magazines or newspapers</a:t>
            </a:r>
          </a:p>
          <a:p>
            <a:r>
              <a:rPr lang="en-US" dirty="0"/>
              <a:t>Finding Information for Class Assignments and Academic Projects </a:t>
            </a:r>
          </a:p>
          <a:p>
            <a:r>
              <a:rPr lang="en-US" dirty="0"/>
              <a:t>Information Production: Computing, Writing, and  Creating Presentations Students combine information from a wide range of sources and genres when producing papers and presentations. They need computer workstations for comfortable group work and expansive surfaces to spread out their study materials. Increasingly, students also require workstations that allow them to scan materials; edit music, video, and still images; do color printing; and use software to facilitate analysis and visualization of data. </a:t>
            </a:r>
          </a:p>
          <a:p>
            <a:endParaRPr lang="en-US" dirty="0"/>
          </a:p>
          <a:p>
            <a:endParaRPr lang="lv-LV" dirty="0"/>
          </a:p>
        </p:txBody>
      </p:sp>
      <p:sp>
        <p:nvSpPr>
          <p:cNvPr id="4" name="Slide Number Placeholder 3"/>
          <p:cNvSpPr>
            <a:spLocks noGrp="1"/>
          </p:cNvSpPr>
          <p:nvPr>
            <p:ph type="sldNum" sz="quarter" idx="10"/>
          </p:nvPr>
        </p:nvSpPr>
        <p:spPr/>
        <p:txBody>
          <a:bodyPr/>
          <a:lstStyle/>
          <a:p>
            <a:fld id="{A8AFC0AE-AE87-4554-92A9-1A4058DF4547}" type="slidenum">
              <a:rPr lang="lv-LV" smtClean="0"/>
              <a:t>7</a:t>
            </a:fld>
            <a:endParaRPr lang="lv-LV"/>
          </a:p>
        </p:txBody>
      </p:sp>
    </p:spTree>
    <p:extLst>
      <p:ext uri="{BB962C8B-B14F-4D97-AF65-F5344CB8AC3E}">
        <p14:creationId xmlns:p14="http://schemas.microsoft.com/office/powerpoint/2010/main" val="1879519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a:p>
            <a:endParaRPr lang="lv-LV" dirty="0"/>
          </a:p>
          <a:p>
            <a:r>
              <a:rPr lang="lv-LV" dirty="0"/>
              <a:t>Saruna ar pilsētas mēru. Informācija ir visapkārt, katram kabatā.</a:t>
            </a:r>
          </a:p>
          <a:p>
            <a:endParaRPr lang="lv-LV" dirty="0"/>
          </a:p>
          <a:p>
            <a:r>
              <a:rPr lang="en-US" dirty="0"/>
              <a:t>Why do students enter the library? </a:t>
            </a:r>
          </a:p>
          <a:p>
            <a:r>
              <a:rPr lang="en-US" dirty="0"/>
              <a:t>Now that information is available almost instantaneously anywhere, school expect their students to use their time in the library thinking analytically, rather than simply searching for information; see the library as an extension of the classroom, as a place in which students engage in a collaborative learning process;  a place where they will, it is hoped, develop their critical thinking. </a:t>
            </a:r>
          </a:p>
          <a:p>
            <a:endParaRPr lang="lv-LV" dirty="0"/>
          </a:p>
        </p:txBody>
      </p:sp>
      <p:sp>
        <p:nvSpPr>
          <p:cNvPr id="4" name="Slide Number Placeholder 3"/>
          <p:cNvSpPr>
            <a:spLocks noGrp="1"/>
          </p:cNvSpPr>
          <p:nvPr>
            <p:ph type="sldNum" sz="quarter" idx="10"/>
          </p:nvPr>
        </p:nvSpPr>
        <p:spPr/>
        <p:txBody>
          <a:bodyPr/>
          <a:lstStyle/>
          <a:p>
            <a:fld id="{A8AFC0AE-AE87-4554-92A9-1A4058DF4547}" type="slidenum">
              <a:rPr lang="lv-LV" smtClean="0"/>
              <a:t>8</a:t>
            </a:fld>
            <a:endParaRPr lang="lv-LV"/>
          </a:p>
        </p:txBody>
      </p:sp>
    </p:spTree>
    <p:extLst>
      <p:ext uri="{BB962C8B-B14F-4D97-AF65-F5344CB8AC3E}">
        <p14:creationId xmlns:p14="http://schemas.microsoft.com/office/powerpoint/2010/main" val="1879519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200" dirty="0">
                <a:solidFill>
                  <a:srgbClr val="FFC000"/>
                </a:solidFill>
              </a:rPr>
              <a:t>Olaines 1.vidusskolas bibliotēkā ir radīta jauna izglītības un kultūras telpa</a:t>
            </a:r>
          </a:p>
          <a:p>
            <a:endParaRPr lang="lv-LV" dirty="0"/>
          </a:p>
          <a:p>
            <a:endParaRPr lang="lv-LV" dirty="0"/>
          </a:p>
          <a:p>
            <a:endParaRPr lang="lv-LV" dirty="0"/>
          </a:p>
          <a:p>
            <a:endParaRPr lang="lv-LV" dirty="0"/>
          </a:p>
          <a:p>
            <a:endParaRPr lang="lv-LV" dirty="0"/>
          </a:p>
          <a:p>
            <a:endParaRPr lang="lv-LV" dirty="0"/>
          </a:p>
        </p:txBody>
      </p:sp>
      <p:sp>
        <p:nvSpPr>
          <p:cNvPr id="4" name="Slide Number Placeholder 3"/>
          <p:cNvSpPr>
            <a:spLocks noGrp="1"/>
          </p:cNvSpPr>
          <p:nvPr>
            <p:ph type="sldNum" sz="quarter" idx="10"/>
          </p:nvPr>
        </p:nvSpPr>
        <p:spPr/>
        <p:txBody>
          <a:bodyPr/>
          <a:lstStyle/>
          <a:p>
            <a:fld id="{A8AFC0AE-AE87-4554-92A9-1A4058DF4547}" type="slidenum">
              <a:rPr lang="lv-LV" smtClean="0"/>
              <a:t>9</a:t>
            </a:fld>
            <a:endParaRPr lang="lv-LV"/>
          </a:p>
        </p:txBody>
      </p:sp>
    </p:spTree>
    <p:extLst>
      <p:ext uri="{BB962C8B-B14F-4D97-AF65-F5344CB8AC3E}">
        <p14:creationId xmlns:p14="http://schemas.microsoft.com/office/powerpoint/2010/main" val="18795197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B11FE719-7291-4422-9B7D-A60A2224343E}" type="datetimeFigureOut">
              <a:rPr lang="en-US" smtClean="0">
                <a:solidFill>
                  <a:prstClr val="black">
                    <a:tint val="75000"/>
                  </a:prstClr>
                </a:solidFill>
              </a:rPr>
              <a:pPr/>
              <a:t>3/14/2017</a:t>
            </a:fld>
            <a:endParaRPr lang="en-US" dirty="0">
              <a:solidFill>
                <a:prstClr val="black">
                  <a:tint val="75000"/>
                </a:prstClr>
              </a:solidFill>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solidFill>
                <a:prstClr val="black">
                  <a:tint val="75000"/>
                </a:prst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7E74659-5DD9-4B3D-A6B0-77255CD92B46}"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B11FE719-7291-4422-9B7D-A60A2224343E}" type="datetimeFigureOut">
              <a:rPr lang="en-US" smtClean="0">
                <a:solidFill>
                  <a:prstClr val="black">
                    <a:tint val="75000"/>
                  </a:prstClr>
                </a:solidFill>
              </a:rPr>
              <a:pPr/>
              <a:t>3/14/2017</a:t>
            </a:fld>
            <a:endParaRPr lang="en-US" dirty="0">
              <a:solidFill>
                <a:prstClr val="black">
                  <a:tint val="75000"/>
                </a:prstClr>
              </a:solidFill>
            </a:endParaRPr>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7E74659-5DD9-4B3D-A6B0-77255CD92B46}"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11FE719-7291-4422-9B7D-A60A2224343E}" type="datetimeFigureOut">
              <a:rPr lang="en-US" smtClean="0">
                <a:solidFill>
                  <a:prstClr val="black">
                    <a:tint val="75000"/>
                  </a:prstClr>
                </a:solidFill>
              </a:rPr>
              <a:pPr/>
              <a:t>3/14/2017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7E74659-5DD9-4B3D-A6B0-77255CD92B46}"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11FE719-7291-4422-9B7D-A60A2224343E}" type="datetimeFigureOut">
              <a:rPr lang="en-US" smtClean="0">
                <a:solidFill>
                  <a:prstClr val="black">
                    <a:tint val="75000"/>
                  </a:prstClr>
                </a:solidFill>
              </a:rPr>
              <a:pPr/>
              <a:t>3/14/2017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7E74659-5DD9-4B3D-A6B0-77255CD92B46}"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B11FE719-7291-4422-9B7D-A60A2224343E}" type="datetimeFigureOut">
              <a:rPr lang="en-US" smtClean="0">
                <a:solidFill>
                  <a:prstClr val="black">
                    <a:tint val="75000"/>
                  </a:prstClr>
                </a:solidFill>
              </a:rPr>
              <a:pPr/>
              <a:t>3/14/2017</a:t>
            </a:fld>
            <a:endParaRPr lang="en-US" dirty="0">
              <a:solidFill>
                <a:prstClr val="black">
                  <a:tint val="75000"/>
                </a:prstClr>
              </a:solidFill>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solidFill>
                <a:prstClr val="black">
                  <a:tint val="75000"/>
                </a:prst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7E74659-5DD9-4B3D-A6B0-77255CD92B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394426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11FE719-7291-4422-9B7D-A60A2224343E}" type="datetimeFigureOut">
              <a:rPr lang="en-US" smtClean="0">
                <a:solidFill>
                  <a:prstClr val="black">
                    <a:tint val="75000"/>
                  </a:prstClr>
                </a:solidFill>
              </a:rPr>
              <a:pPr/>
              <a:t>3/14/2017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7E74659-5DD9-4B3D-A6B0-77255CD92B46}" type="slidenum">
              <a:rPr lang="en-US" smtClean="0">
                <a:solidFill>
                  <a:prstClr val="black">
                    <a:tint val="75000"/>
                  </a:prstClr>
                </a:solidFill>
              </a:rPr>
              <a:pPr/>
              <a:t>‹#›</a:t>
            </a:fld>
            <a:endParaRPr lang="en-US" dirty="0">
              <a:solidFill>
                <a:prstClr val="black">
                  <a:tint val="75000"/>
                </a:prstClr>
              </a:solidFill>
            </a:endParaRPr>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1174736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11FE719-7291-4422-9B7D-A60A2224343E}" type="datetimeFigureOut">
              <a:rPr lang="en-US" smtClean="0">
                <a:solidFill>
                  <a:prstClr val="black">
                    <a:tint val="75000"/>
                  </a:prstClr>
                </a:solidFill>
              </a:rPr>
              <a:pPr/>
              <a:t>3/14/2017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7E74659-5DD9-4B3D-A6B0-77255CD92B46}" type="slidenum">
              <a:rPr lang="en-US" smtClean="0">
                <a:solidFill>
                  <a:prstClr val="black">
                    <a:tint val="75000"/>
                  </a:prstClr>
                </a:solidFill>
              </a:rPr>
              <a:pPr/>
              <a:t>‹#›</a:t>
            </a:fld>
            <a:endParaRPr lang="en-US" dirty="0">
              <a:solidFill>
                <a:prstClr val="black">
                  <a:tint val="75000"/>
                </a:prstClr>
              </a:solidFill>
            </a:endParaRPr>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Tree>
    <p:extLst>
      <p:ext uri="{BB962C8B-B14F-4D97-AF65-F5344CB8AC3E}">
        <p14:creationId xmlns:p14="http://schemas.microsoft.com/office/powerpoint/2010/main" val="1311588709"/>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11FE719-7291-4422-9B7D-A60A2224343E}" type="datetimeFigureOut">
              <a:rPr lang="en-US" smtClean="0">
                <a:solidFill>
                  <a:prstClr val="black">
                    <a:tint val="75000"/>
                  </a:prstClr>
                </a:solidFill>
              </a:rPr>
              <a:pPr/>
              <a:t>3/14/2017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7E74659-5DD9-4B3D-A6B0-77255CD92B46}" type="slidenum">
              <a:rPr lang="en-US" smtClean="0">
                <a:solidFill>
                  <a:prstClr val="black">
                    <a:tint val="75000"/>
                  </a:prstClr>
                </a:solidFill>
              </a:rPr>
              <a:pPr/>
              <a:t>‹#›</a:t>
            </a:fld>
            <a:endParaRPr lang="en-US" dirty="0">
              <a:solidFill>
                <a:prstClr val="black">
                  <a:tint val="75000"/>
                </a:prstClr>
              </a:solidFill>
            </a:endParaRPr>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3395520276"/>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11FE719-7291-4422-9B7D-A60A2224343E}" type="datetimeFigureOut">
              <a:rPr lang="en-US" smtClean="0">
                <a:solidFill>
                  <a:prstClr val="black">
                    <a:tint val="75000"/>
                  </a:prstClr>
                </a:solidFill>
              </a:rPr>
              <a:pPr/>
              <a:t>3/14/2017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7E74659-5DD9-4B3D-A6B0-77255CD92B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91261723"/>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11FE719-7291-4422-9B7D-A60A2224343E}" type="datetimeFigureOut">
              <a:rPr lang="en-US" smtClean="0">
                <a:solidFill>
                  <a:prstClr val="black">
                    <a:tint val="75000"/>
                  </a:prstClr>
                </a:solidFill>
              </a:rPr>
              <a:pPr/>
              <a:t>3/14/2017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7E74659-5DD9-4B3D-A6B0-77255CD92B46}" type="slidenum">
              <a:rPr lang="en-US" smtClean="0">
                <a:solidFill>
                  <a:prstClr val="black">
                    <a:tint val="75000"/>
                  </a:prstClr>
                </a:solidFill>
              </a:rPr>
              <a:pPr/>
              <a:t>‹#›</a:t>
            </a:fld>
            <a:endParaRPr lang="en-US" dirty="0">
              <a:solidFill>
                <a:prstClr val="black">
                  <a:tint val="75000"/>
                </a:prstClr>
              </a:solidFill>
            </a:endParaRPr>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1110351867"/>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164158-0CE9-4349-B3F5-2F2E57F0D0CB}" type="datetimeFigureOut">
              <a:rPr lang="en-US" smtClean="0">
                <a:solidFill>
                  <a:prstClr val="black"/>
                </a:solidFill>
              </a:rPr>
              <a:pPr/>
              <a:t>3/14/2017</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5B259CC6-7B72-4137-928D-D85C24DCBB6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23599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Date Placeholder 2"/>
          <p:cNvSpPr>
            <a:spLocks noGrp="1"/>
          </p:cNvSpPr>
          <p:nvPr>
            <p:ph type="dt" sz="half" idx="10"/>
          </p:nvPr>
        </p:nvSpPr>
        <p:spPr/>
        <p:txBody>
          <a:bodyPr/>
          <a:lstStyle/>
          <a:p>
            <a:fld id="{B11FE719-7291-4422-9B7D-A60A2224343E}" type="datetimeFigureOut">
              <a:rPr lang="en-US" smtClean="0">
                <a:solidFill>
                  <a:prstClr val="black">
                    <a:tint val="75000"/>
                  </a:prstClr>
                </a:solidFill>
              </a:rPr>
              <a:pPr/>
              <a:t>3/14/2017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7E74659-5DD9-4B3D-A6B0-77255CD92B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624851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fld id="{B11FE719-7291-4422-9B7D-A60A2224343E}" type="datetimeFigureOut">
              <a:rPr lang="en-US" smtClean="0">
                <a:solidFill>
                  <a:prstClr val="black">
                    <a:tint val="75000"/>
                  </a:prstClr>
                </a:solidFill>
              </a:rPr>
              <a:pPr/>
              <a:t>3/14/2017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7E74659-5DD9-4B3D-A6B0-77255CD92B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9892433"/>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B11FE719-7291-4422-9B7D-A60A2224343E}" type="datetimeFigureOut">
              <a:rPr lang="en-US" smtClean="0">
                <a:solidFill>
                  <a:prstClr val="black">
                    <a:tint val="75000"/>
                  </a:prstClr>
                </a:solidFill>
              </a:rPr>
              <a:pPr/>
              <a:t>3/14/2017</a:t>
            </a:fld>
            <a:endParaRPr lang="en-US" dirty="0">
              <a:solidFill>
                <a:prstClr val="black">
                  <a:tint val="75000"/>
                </a:prstClr>
              </a:solidFill>
            </a:endParaRPr>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7E74659-5DD9-4B3D-A6B0-77255CD92B46}"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Tree>
    <p:extLst>
      <p:ext uri="{BB962C8B-B14F-4D97-AF65-F5344CB8AC3E}">
        <p14:creationId xmlns:p14="http://schemas.microsoft.com/office/powerpoint/2010/main" val="463595450"/>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11FE719-7291-4422-9B7D-A60A2224343E}" type="datetimeFigureOut">
              <a:rPr lang="en-US" smtClean="0">
                <a:solidFill>
                  <a:prstClr val="black">
                    <a:tint val="75000"/>
                  </a:prstClr>
                </a:solidFill>
              </a:rPr>
              <a:pPr/>
              <a:t>3/14/2017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7E74659-5DD9-4B3D-A6B0-77255CD92B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704758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11FE719-7291-4422-9B7D-A60A2224343E}" type="datetimeFigureOut">
              <a:rPr lang="en-US" smtClean="0">
                <a:solidFill>
                  <a:prstClr val="black">
                    <a:tint val="75000"/>
                  </a:prstClr>
                </a:solidFill>
              </a:rPr>
              <a:pPr/>
              <a:t>3/14/2017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7E74659-5DD9-4B3D-A6B0-77255CD92B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14087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11FE719-7291-4422-9B7D-A60A2224343E}" type="datetimeFigureOut">
              <a:rPr lang="en-US" smtClean="0">
                <a:solidFill>
                  <a:prstClr val="black">
                    <a:tint val="75000"/>
                  </a:prstClr>
                </a:solidFill>
              </a:rPr>
              <a:pPr/>
              <a:t>3/14/2017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7E74659-5DD9-4B3D-A6B0-77255CD92B46}" type="slidenum">
              <a:rPr lang="en-US" smtClean="0">
                <a:solidFill>
                  <a:prstClr val="black">
                    <a:tint val="75000"/>
                  </a:prstClr>
                </a:solidFill>
              </a:rPr>
              <a:pPr/>
              <a:t>‹#›</a:t>
            </a:fld>
            <a:endParaRPr lang="en-US" dirty="0">
              <a:solidFill>
                <a:prstClr val="black">
                  <a:tint val="75000"/>
                </a:prstClr>
              </a:solidFill>
            </a:endParaRPr>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11FE719-7291-4422-9B7D-A60A2224343E}" type="datetimeFigureOut">
              <a:rPr lang="en-US" smtClean="0">
                <a:solidFill>
                  <a:prstClr val="black">
                    <a:tint val="75000"/>
                  </a:prstClr>
                </a:solidFill>
              </a:rPr>
              <a:pPr/>
              <a:t>3/14/2017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7E74659-5DD9-4B3D-A6B0-77255CD92B46}" type="slidenum">
              <a:rPr lang="en-US" smtClean="0">
                <a:solidFill>
                  <a:prstClr val="black">
                    <a:tint val="75000"/>
                  </a:prstClr>
                </a:solidFill>
              </a:rPr>
              <a:pPr/>
              <a:t>‹#›</a:t>
            </a:fld>
            <a:endParaRPr lang="en-US" dirty="0">
              <a:solidFill>
                <a:prstClr val="black">
                  <a:tint val="75000"/>
                </a:prstClr>
              </a:solidFill>
            </a:endParaRPr>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11FE719-7291-4422-9B7D-A60A2224343E}" type="datetimeFigureOut">
              <a:rPr lang="en-US" smtClean="0">
                <a:solidFill>
                  <a:prstClr val="black">
                    <a:tint val="75000"/>
                  </a:prstClr>
                </a:solidFill>
              </a:rPr>
              <a:pPr/>
              <a:t>3/14/2017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7E74659-5DD9-4B3D-A6B0-77255CD92B46}" type="slidenum">
              <a:rPr lang="en-US" smtClean="0">
                <a:solidFill>
                  <a:prstClr val="black">
                    <a:tint val="75000"/>
                  </a:prstClr>
                </a:solidFill>
              </a:rPr>
              <a:pPr/>
              <a:t>‹#›</a:t>
            </a:fld>
            <a:endParaRPr lang="en-US" dirty="0">
              <a:solidFill>
                <a:prstClr val="black">
                  <a:tint val="75000"/>
                </a:prstClr>
              </a:solidFill>
            </a:endParaRPr>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11FE719-7291-4422-9B7D-A60A2224343E}" type="datetimeFigureOut">
              <a:rPr lang="en-US" smtClean="0">
                <a:solidFill>
                  <a:prstClr val="black">
                    <a:tint val="75000"/>
                  </a:prstClr>
                </a:solidFill>
              </a:rPr>
              <a:pPr/>
              <a:t>3/14/2017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7E74659-5DD9-4B3D-A6B0-77255CD92B46}" type="slidenum">
              <a:rPr lang="en-US" smtClean="0">
                <a:solidFill>
                  <a:prstClr val="black">
                    <a:tint val="75000"/>
                  </a:prstClr>
                </a:solidFill>
              </a:rPr>
              <a:pPr/>
              <a:t>‹#›</a:t>
            </a:fld>
            <a:endParaRPr lang="en-US" dirty="0">
              <a:solidFill>
                <a:prstClr val="black">
                  <a:tint val="75000"/>
                </a:prst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11FE719-7291-4422-9B7D-A60A2224343E}" type="datetimeFigureOut">
              <a:rPr lang="en-US" smtClean="0">
                <a:solidFill>
                  <a:prstClr val="black">
                    <a:tint val="75000"/>
                  </a:prstClr>
                </a:solidFill>
              </a:rPr>
              <a:pPr/>
              <a:t>3/14/2017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7E74659-5DD9-4B3D-A6B0-77255CD92B46}" type="slidenum">
              <a:rPr lang="en-US" smtClean="0">
                <a:solidFill>
                  <a:prstClr val="black">
                    <a:tint val="75000"/>
                  </a:prstClr>
                </a:solidFill>
              </a:rPr>
              <a:pPr/>
              <a:t>‹#›</a:t>
            </a:fld>
            <a:endParaRPr lang="en-US" dirty="0">
              <a:solidFill>
                <a:prstClr val="black">
                  <a:tint val="75000"/>
                </a:prstClr>
              </a:solidFill>
            </a:endParaRPr>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164158-0CE9-4349-B3F5-2F2E57F0D0CB}" type="datetimeFigureOut">
              <a:rPr lang="en-US" smtClean="0"/>
              <a:t>3/14/2017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259CC6-7B72-4137-928D-D85C24DCBB6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fld id="{B11FE719-7291-4422-9B7D-A60A2224343E}" type="datetimeFigureOut">
              <a:rPr lang="en-US" smtClean="0">
                <a:solidFill>
                  <a:prstClr val="black">
                    <a:tint val="75000"/>
                  </a:prstClr>
                </a:solidFill>
              </a:rPr>
              <a:pPr/>
              <a:t>3/14/2017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7E74659-5DD9-4B3D-A6B0-77255CD92B46}" type="slidenum">
              <a:rPr lang="en-US" smtClean="0">
                <a:solidFill>
                  <a:prstClr val="black">
                    <a:tint val="75000"/>
                  </a:prstClr>
                </a:solidFill>
              </a:rPr>
              <a:pPr/>
              <a:t>‹#›</a:t>
            </a:fld>
            <a:endParaRPr lang="en-US" dirty="0">
              <a:solidFill>
                <a:prstClr val="black">
                  <a:tint val="75000"/>
                </a:prstClr>
              </a:solidFill>
            </a:endParaRP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8056" y="5791253"/>
            <a:ext cx="4536419"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B11FE719-7291-4422-9B7D-A60A2224343E}" type="datetimeFigureOut">
              <a:rPr lang="en-US" smtClean="0">
                <a:solidFill>
                  <a:prstClr val="black">
                    <a:tint val="75000"/>
                  </a:prstClr>
                </a:solidFill>
              </a:rPr>
              <a:pPr/>
              <a:t>3/14/2017</a:t>
            </a:fld>
            <a:endParaRPr lang="en-US" dirty="0">
              <a:solidFill>
                <a:prstClr val="black">
                  <a:tint val="75000"/>
                </a:prstClr>
              </a:solidFill>
            </a:endParaRPr>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solidFill>
                <a:prstClr val="black">
                  <a:tint val="75000"/>
                </a:prstClr>
              </a:solidFill>
            </a:endParaRPr>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77E74659-5DD9-4B3D-A6B0-77255CD92B46}" type="slidenum">
              <a:rPr lang="en-US" smtClean="0">
                <a:solidFill>
                  <a:prstClr val="black">
                    <a:tint val="75000"/>
                  </a:prstClr>
                </a:solidFill>
              </a:rPr>
              <a:pPr/>
              <a:t>‹#›</a:t>
            </a:fld>
            <a:endParaRPr lang="en-US" dirty="0">
              <a:solidFill>
                <a:prstClr val="black">
                  <a:tint val="75000"/>
                </a:prstClr>
              </a:solidFill>
            </a:endParaRPr>
          </a:p>
        </p:txBody>
      </p:sp>
      <p:sp>
        <p:nvSpPr>
          <p:cNvPr id="11" name="Rectangle 10"/>
          <p:cNvSpPr/>
          <p:nvPr userDrawn="1"/>
        </p:nvSpPr>
        <p:spPr>
          <a:xfrm flipH="1" flipV="1">
            <a:off x="0" y="0"/>
            <a:ext cx="12192000" cy="6858000"/>
          </a:xfrm>
          <a:prstGeom prst="rect">
            <a:avLst/>
          </a:prstGeom>
          <a:gradFill>
            <a:gsLst>
              <a:gs pos="57054">
                <a:srgbClr val="EEEEEE"/>
              </a:gs>
              <a:gs pos="0">
                <a:schemeClr val="bg1"/>
              </a:gs>
              <a:gs pos="74000">
                <a:schemeClr val="bg1">
                  <a:lumMod val="95000"/>
                </a:schemeClr>
              </a:gs>
              <a:gs pos="100000">
                <a:schemeClr val="bg1">
                  <a:lumMod val="9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Tree>
  </p:cSld>
  <p:clrMap bg1="lt1" tx1="dk1" bg2="lt2" tx2="dk2" accent1="accent1" accent2="accent2" accent3="accent3" accent4="accent4" accent5="accent5" accent6="accent6" hlink="hlink" folHlink="folHlink"/>
  <p:sldLayoutIdLst>
    <p:sldLayoutId id="2147483783" r:id="rId1"/>
    <p:sldLayoutId id="2147483794"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B11FE719-7291-4422-9B7D-A60A2224343E}" type="datetimeFigureOut">
              <a:rPr lang="en-US" smtClean="0">
                <a:solidFill>
                  <a:prstClr val="black">
                    <a:tint val="75000"/>
                  </a:prstClr>
                </a:solidFill>
              </a:rPr>
              <a:pPr/>
              <a:t>3/14/2017</a:t>
            </a:fld>
            <a:endParaRPr lang="en-US" dirty="0">
              <a:solidFill>
                <a:prstClr val="black">
                  <a:tint val="75000"/>
                </a:prstClr>
              </a:solidFill>
            </a:endParaRPr>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solidFill>
                <a:prstClr val="black">
                  <a:tint val="75000"/>
                </a:prstClr>
              </a:solidFill>
            </a:endParaRPr>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77E74659-5DD9-4B3D-A6B0-77255CD92B46}" type="slidenum">
              <a:rPr lang="en-US" smtClean="0">
                <a:solidFill>
                  <a:prstClr val="black">
                    <a:tint val="75000"/>
                  </a:prstClr>
                </a:solidFill>
              </a:rPr>
              <a:pPr/>
              <a:t>‹#›</a:t>
            </a:fld>
            <a:endParaRPr lang="en-US" dirty="0">
              <a:solidFill>
                <a:prstClr val="black">
                  <a:tint val="75000"/>
                </a:prstClr>
              </a:solidFill>
            </a:endParaRPr>
          </a:p>
        </p:txBody>
      </p:sp>
      <p:sp>
        <p:nvSpPr>
          <p:cNvPr id="11" name="Rectangle 10"/>
          <p:cNvSpPr/>
          <p:nvPr userDrawn="1"/>
        </p:nvSpPr>
        <p:spPr>
          <a:xfrm flipH="1" flipV="1">
            <a:off x="0" y="0"/>
            <a:ext cx="12192000" cy="6858000"/>
          </a:xfrm>
          <a:prstGeom prst="rect">
            <a:avLst/>
          </a:prstGeom>
          <a:gradFill>
            <a:gsLst>
              <a:gs pos="57054">
                <a:srgbClr val="EEEEEE"/>
              </a:gs>
              <a:gs pos="0">
                <a:schemeClr val="bg1"/>
              </a:gs>
              <a:gs pos="74000">
                <a:schemeClr val="bg1">
                  <a:lumMod val="95000"/>
                </a:schemeClr>
              </a:gs>
              <a:gs pos="100000">
                <a:schemeClr val="bg1">
                  <a:lumMod val="9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Tree>
    <p:extLst>
      <p:ext uri="{BB962C8B-B14F-4D97-AF65-F5344CB8AC3E}">
        <p14:creationId xmlns:p14="http://schemas.microsoft.com/office/powerpoint/2010/main" val="3983425097"/>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3.xml"/><Relationship Id="rId7"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95.xml"/><Relationship Id="rId7" Type="http://schemas.openxmlformats.org/officeDocument/2006/relationships/slideLayout" Target="../slideLayouts/slideLayout4.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5" Type="http://schemas.openxmlformats.org/officeDocument/2006/relationships/tags" Target="../tags/tag97.xml"/><Relationship Id="rId10" Type="http://schemas.openxmlformats.org/officeDocument/2006/relationships/image" Target="../media/image5.jpg"/><Relationship Id="rId4" Type="http://schemas.openxmlformats.org/officeDocument/2006/relationships/tags" Target="../tags/tag96.xml"/><Relationship Id="rId9"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3" Type="http://schemas.openxmlformats.org/officeDocument/2006/relationships/tags" Target="../tags/tag101.xml"/><Relationship Id="rId7" Type="http://schemas.openxmlformats.org/officeDocument/2006/relationships/slideLayout" Target="../slideLayouts/slideLayout4.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tags" Target="../tags/tag104.xml"/><Relationship Id="rId5" Type="http://schemas.openxmlformats.org/officeDocument/2006/relationships/tags" Target="../tags/tag103.xml"/><Relationship Id="rId10" Type="http://schemas.openxmlformats.org/officeDocument/2006/relationships/image" Target="../media/image6.jpeg"/><Relationship Id="rId4" Type="http://schemas.openxmlformats.org/officeDocument/2006/relationships/tags" Target="../tags/tag102.xml"/><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3" Type="http://schemas.openxmlformats.org/officeDocument/2006/relationships/tags" Target="../tags/tag107.xml"/><Relationship Id="rId7" Type="http://schemas.openxmlformats.org/officeDocument/2006/relationships/slideLayout" Target="../slideLayouts/slideLayout4.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tags" Target="../tags/tag110.xml"/><Relationship Id="rId5" Type="http://schemas.openxmlformats.org/officeDocument/2006/relationships/tags" Target="../tags/tag109.xml"/><Relationship Id="rId10" Type="http://schemas.openxmlformats.org/officeDocument/2006/relationships/image" Target="../media/image7.jpeg"/><Relationship Id="rId4" Type="http://schemas.openxmlformats.org/officeDocument/2006/relationships/tags" Target="../tags/tag108.xml"/><Relationship Id="rId9"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3.xml"/><Relationship Id="rId3" Type="http://schemas.openxmlformats.org/officeDocument/2006/relationships/tags" Target="../tags/tag113.xml"/><Relationship Id="rId7" Type="http://schemas.openxmlformats.org/officeDocument/2006/relationships/slideLayout" Target="../slideLayouts/slideLayout4.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5" Type="http://schemas.openxmlformats.org/officeDocument/2006/relationships/tags" Target="../tags/tag115.xml"/><Relationship Id="rId10" Type="http://schemas.openxmlformats.org/officeDocument/2006/relationships/image" Target="../media/image8.jpeg"/><Relationship Id="rId4" Type="http://schemas.openxmlformats.org/officeDocument/2006/relationships/tags" Target="../tags/tag114.xml"/><Relationship Id="rId9"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4.xml"/><Relationship Id="rId3" Type="http://schemas.openxmlformats.org/officeDocument/2006/relationships/tags" Target="../tags/tag119.xml"/><Relationship Id="rId7" Type="http://schemas.openxmlformats.org/officeDocument/2006/relationships/slideLayout" Target="../slideLayouts/slideLayout4.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tags" Target="../tags/tag122.xml"/><Relationship Id="rId5" Type="http://schemas.openxmlformats.org/officeDocument/2006/relationships/tags" Target="../tags/tag121.xml"/><Relationship Id="rId10" Type="http://schemas.openxmlformats.org/officeDocument/2006/relationships/image" Target="../media/image9.jpeg"/><Relationship Id="rId4" Type="http://schemas.openxmlformats.org/officeDocument/2006/relationships/tags" Target="../tags/tag120.xml"/><Relationship Id="rId9"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125.xml"/><Relationship Id="rId7" Type="http://schemas.openxmlformats.org/officeDocument/2006/relationships/slideLayout" Target="../slideLayouts/slideLayout4.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tags" Target="../tags/tag128.xml"/><Relationship Id="rId5" Type="http://schemas.openxmlformats.org/officeDocument/2006/relationships/tags" Target="../tags/tag127.xml"/><Relationship Id="rId10" Type="http://schemas.openxmlformats.org/officeDocument/2006/relationships/image" Target="../media/image10.jpeg"/><Relationship Id="rId4" Type="http://schemas.openxmlformats.org/officeDocument/2006/relationships/tags" Target="../tags/tag126.xml"/><Relationship Id="rId9"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6.xml"/><Relationship Id="rId3" Type="http://schemas.openxmlformats.org/officeDocument/2006/relationships/tags" Target="../tags/tag131.xml"/><Relationship Id="rId7" Type="http://schemas.openxmlformats.org/officeDocument/2006/relationships/slideLayout" Target="../slideLayouts/slideLayout4.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tags" Target="../tags/tag134.xml"/><Relationship Id="rId5" Type="http://schemas.openxmlformats.org/officeDocument/2006/relationships/tags" Target="../tags/tag133.xml"/><Relationship Id="rId10" Type="http://schemas.openxmlformats.org/officeDocument/2006/relationships/image" Target="../media/image11.jpeg"/><Relationship Id="rId4" Type="http://schemas.openxmlformats.org/officeDocument/2006/relationships/tags" Target="../tags/tag132.xml"/><Relationship Id="rId9"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7.xml"/><Relationship Id="rId3" Type="http://schemas.openxmlformats.org/officeDocument/2006/relationships/tags" Target="../tags/tag137.xml"/><Relationship Id="rId7" Type="http://schemas.openxmlformats.org/officeDocument/2006/relationships/slideLayout" Target="../slideLayouts/slideLayout4.xm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tags" Target="../tags/tag140.xml"/><Relationship Id="rId5" Type="http://schemas.openxmlformats.org/officeDocument/2006/relationships/tags" Target="../tags/tag139.xml"/><Relationship Id="rId10" Type="http://schemas.openxmlformats.org/officeDocument/2006/relationships/image" Target="../media/image12.jpeg"/><Relationship Id="rId4" Type="http://schemas.openxmlformats.org/officeDocument/2006/relationships/tags" Target="../tags/tag138.xml"/><Relationship Id="rId9"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8.xml"/><Relationship Id="rId3" Type="http://schemas.openxmlformats.org/officeDocument/2006/relationships/tags" Target="../tags/tag143.xml"/><Relationship Id="rId7" Type="http://schemas.openxmlformats.org/officeDocument/2006/relationships/slideLayout" Target="../slideLayouts/slideLayout4.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tags" Target="../tags/tag146.xml"/><Relationship Id="rId5" Type="http://schemas.openxmlformats.org/officeDocument/2006/relationships/tags" Target="../tags/tag145.xml"/><Relationship Id="rId10" Type="http://schemas.openxmlformats.org/officeDocument/2006/relationships/image" Target="../media/image13.jpeg"/><Relationship Id="rId4" Type="http://schemas.openxmlformats.org/officeDocument/2006/relationships/tags" Target="../tags/tag144.xml"/><Relationship Id="rId9"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9.xml"/><Relationship Id="rId3" Type="http://schemas.openxmlformats.org/officeDocument/2006/relationships/tags" Target="../tags/tag149.xml"/><Relationship Id="rId7" Type="http://schemas.openxmlformats.org/officeDocument/2006/relationships/slideLayout" Target="../slideLayouts/slideLayout4.xm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tags" Target="../tags/tag152.xml"/><Relationship Id="rId11" Type="http://schemas.openxmlformats.org/officeDocument/2006/relationships/image" Target="../media/image6.jpeg"/><Relationship Id="rId5" Type="http://schemas.openxmlformats.org/officeDocument/2006/relationships/tags" Target="../tags/tag151.xml"/><Relationship Id="rId10" Type="http://schemas.openxmlformats.org/officeDocument/2006/relationships/image" Target="../media/image14.jpg"/><Relationship Id="rId4" Type="http://schemas.openxmlformats.org/officeDocument/2006/relationships/tags" Target="../tags/tag150.xml"/><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13" Type="http://schemas.openxmlformats.org/officeDocument/2006/relationships/tags" Target="../tags/tag19.xml"/><Relationship Id="rId18" Type="http://schemas.openxmlformats.org/officeDocument/2006/relationships/tags" Target="../tags/tag24.xml"/><Relationship Id="rId26" Type="http://schemas.openxmlformats.org/officeDocument/2006/relationships/tags" Target="../tags/tag32.xml"/><Relationship Id="rId39" Type="http://schemas.openxmlformats.org/officeDocument/2006/relationships/tags" Target="../tags/tag45.xml"/><Relationship Id="rId21" Type="http://schemas.openxmlformats.org/officeDocument/2006/relationships/tags" Target="../tags/tag27.xml"/><Relationship Id="rId34" Type="http://schemas.openxmlformats.org/officeDocument/2006/relationships/tags" Target="../tags/tag40.xml"/><Relationship Id="rId42" Type="http://schemas.openxmlformats.org/officeDocument/2006/relationships/tags" Target="../tags/tag48.xml"/><Relationship Id="rId47" Type="http://schemas.openxmlformats.org/officeDocument/2006/relationships/slide" Target="slide5.xml"/><Relationship Id="rId7" Type="http://schemas.openxmlformats.org/officeDocument/2006/relationships/tags" Target="../tags/tag13.xml"/><Relationship Id="rId2" Type="http://schemas.openxmlformats.org/officeDocument/2006/relationships/tags" Target="../tags/tag8.xml"/><Relationship Id="rId16" Type="http://schemas.openxmlformats.org/officeDocument/2006/relationships/tags" Target="../tags/tag22.xml"/><Relationship Id="rId29" Type="http://schemas.openxmlformats.org/officeDocument/2006/relationships/tags" Target="../tags/tag35.xml"/><Relationship Id="rId11" Type="http://schemas.openxmlformats.org/officeDocument/2006/relationships/tags" Target="../tags/tag17.xml"/><Relationship Id="rId24" Type="http://schemas.openxmlformats.org/officeDocument/2006/relationships/tags" Target="../tags/tag30.xml"/><Relationship Id="rId32" Type="http://schemas.openxmlformats.org/officeDocument/2006/relationships/tags" Target="../tags/tag38.xml"/><Relationship Id="rId37" Type="http://schemas.openxmlformats.org/officeDocument/2006/relationships/tags" Target="../tags/tag43.xml"/><Relationship Id="rId40" Type="http://schemas.openxmlformats.org/officeDocument/2006/relationships/tags" Target="../tags/tag46.xml"/><Relationship Id="rId45" Type="http://schemas.openxmlformats.org/officeDocument/2006/relationships/slideLayout" Target="../slideLayouts/slideLayout19.xml"/><Relationship Id="rId5" Type="http://schemas.openxmlformats.org/officeDocument/2006/relationships/tags" Target="../tags/tag11.xml"/><Relationship Id="rId15" Type="http://schemas.openxmlformats.org/officeDocument/2006/relationships/tags" Target="../tags/tag21.xml"/><Relationship Id="rId23" Type="http://schemas.openxmlformats.org/officeDocument/2006/relationships/tags" Target="../tags/tag29.xml"/><Relationship Id="rId28" Type="http://schemas.openxmlformats.org/officeDocument/2006/relationships/tags" Target="../tags/tag34.xml"/><Relationship Id="rId36" Type="http://schemas.openxmlformats.org/officeDocument/2006/relationships/tags" Target="../tags/tag42.xml"/><Relationship Id="rId49" Type="http://schemas.openxmlformats.org/officeDocument/2006/relationships/image" Target="../media/image3.png"/><Relationship Id="rId10" Type="http://schemas.openxmlformats.org/officeDocument/2006/relationships/tags" Target="../tags/tag16.xml"/><Relationship Id="rId19" Type="http://schemas.openxmlformats.org/officeDocument/2006/relationships/tags" Target="../tags/tag25.xml"/><Relationship Id="rId31" Type="http://schemas.openxmlformats.org/officeDocument/2006/relationships/tags" Target="../tags/tag37.xml"/><Relationship Id="rId44" Type="http://schemas.openxmlformats.org/officeDocument/2006/relationships/tags" Target="../tags/tag50.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tags" Target="../tags/tag20.xml"/><Relationship Id="rId22" Type="http://schemas.openxmlformats.org/officeDocument/2006/relationships/tags" Target="../tags/tag28.xml"/><Relationship Id="rId27" Type="http://schemas.openxmlformats.org/officeDocument/2006/relationships/tags" Target="../tags/tag33.xml"/><Relationship Id="rId30" Type="http://schemas.openxmlformats.org/officeDocument/2006/relationships/tags" Target="../tags/tag36.xml"/><Relationship Id="rId35" Type="http://schemas.openxmlformats.org/officeDocument/2006/relationships/tags" Target="../tags/tag41.xml"/><Relationship Id="rId43" Type="http://schemas.openxmlformats.org/officeDocument/2006/relationships/tags" Target="../tags/tag49.xml"/><Relationship Id="rId48" Type="http://schemas.openxmlformats.org/officeDocument/2006/relationships/slide" Target="slide3.xml"/><Relationship Id="rId8" Type="http://schemas.openxmlformats.org/officeDocument/2006/relationships/tags" Target="../tags/tag14.xml"/><Relationship Id="rId3" Type="http://schemas.openxmlformats.org/officeDocument/2006/relationships/tags" Target="../tags/tag9.xml"/><Relationship Id="rId12" Type="http://schemas.openxmlformats.org/officeDocument/2006/relationships/tags" Target="../tags/tag18.xml"/><Relationship Id="rId17" Type="http://schemas.openxmlformats.org/officeDocument/2006/relationships/tags" Target="../tags/tag23.xml"/><Relationship Id="rId25" Type="http://schemas.openxmlformats.org/officeDocument/2006/relationships/tags" Target="../tags/tag31.xml"/><Relationship Id="rId33" Type="http://schemas.openxmlformats.org/officeDocument/2006/relationships/tags" Target="../tags/tag39.xml"/><Relationship Id="rId38" Type="http://schemas.openxmlformats.org/officeDocument/2006/relationships/tags" Target="../tags/tag44.xml"/><Relationship Id="rId46" Type="http://schemas.openxmlformats.org/officeDocument/2006/relationships/notesSlide" Target="../notesSlides/notesSlide2.xml"/><Relationship Id="rId20" Type="http://schemas.openxmlformats.org/officeDocument/2006/relationships/tags" Target="../tags/tag26.xml"/><Relationship Id="rId41" Type="http://schemas.openxmlformats.org/officeDocument/2006/relationships/tags" Target="../tags/tag47.xml"/><Relationship Id="rId1" Type="http://schemas.openxmlformats.org/officeDocument/2006/relationships/tags" Target="../tags/tag7.xml"/><Relationship Id="rId6" Type="http://schemas.openxmlformats.org/officeDocument/2006/relationships/tags" Target="../tags/tag12.xml"/></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20.xml"/><Relationship Id="rId3" Type="http://schemas.openxmlformats.org/officeDocument/2006/relationships/tags" Target="../tags/tag155.xml"/><Relationship Id="rId7" Type="http://schemas.openxmlformats.org/officeDocument/2006/relationships/slideLayout" Target="../slideLayouts/slideLayout4.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tags" Target="../tags/tag158.xml"/><Relationship Id="rId5" Type="http://schemas.openxmlformats.org/officeDocument/2006/relationships/tags" Target="../tags/tag157.xml"/><Relationship Id="rId10" Type="http://schemas.openxmlformats.org/officeDocument/2006/relationships/image" Target="../media/image15.jpeg"/><Relationship Id="rId4" Type="http://schemas.openxmlformats.org/officeDocument/2006/relationships/tags" Target="../tags/tag156.xml"/><Relationship Id="rId9"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21.xml"/><Relationship Id="rId3" Type="http://schemas.openxmlformats.org/officeDocument/2006/relationships/tags" Target="../tags/tag161.xml"/><Relationship Id="rId7" Type="http://schemas.openxmlformats.org/officeDocument/2006/relationships/slideLayout" Target="../slideLayouts/slideLayout4.xml"/><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tags" Target="../tags/tag164.xml"/><Relationship Id="rId5" Type="http://schemas.openxmlformats.org/officeDocument/2006/relationships/tags" Target="../tags/tag163.xml"/><Relationship Id="rId10" Type="http://schemas.openxmlformats.org/officeDocument/2006/relationships/image" Target="../media/image16.jpeg"/><Relationship Id="rId4" Type="http://schemas.openxmlformats.org/officeDocument/2006/relationships/tags" Target="../tags/tag162.xml"/><Relationship Id="rId9"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22.xml"/><Relationship Id="rId3" Type="http://schemas.openxmlformats.org/officeDocument/2006/relationships/tags" Target="../tags/tag167.xml"/><Relationship Id="rId7" Type="http://schemas.openxmlformats.org/officeDocument/2006/relationships/slideLayout" Target="../slideLayouts/slideLayout4.xml"/><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tags" Target="../tags/tag170.xml"/><Relationship Id="rId5" Type="http://schemas.openxmlformats.org/officeDocument/2006/relationships/tags" Target="../tags/tag169.xml"/><Relationship Id="rId4" Type="http://schemas.openxmlformats.org/officeDocument/2006/relationships/tags" Target="../tags/tag168.xml"/><Relationship Id="rId9"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23.xml"/><Relationship Id="rId3" Type="http://schemas.openxmlformats.org/officeDocument/2006/relationships/tags" Target="../tags/tag173.xml"/><Relationship Id="rId7" Type="http://schemas.openxmlformats.org/officeDocument/2006/relationships/slideLayout" Target="../slideLayouts/slideLayout4.xml"/><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tags" Target="../tags/tag176.xml"/><Relationship Id="rId5" Type="http://schemas.openxmlformats.org/officeDocument/2006/relationships/tags" Target="../tags/tag175.xml"/><Relationship Id="rId4" Type="http://schemas.openxmlformats.org/officeDocument/2006/relationships/tags" Target="../tags/tag174.xml"/><Relationship Id="rId9"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24.xml"/><Relationship Id="rId3" Type="http://schemas.openxmlformats.org/officeDocument/2006/relationships/tags" Target="../tags/tag179.xml"/><Relationship Id="rId7" Type="http://schemas.openxmlformats.org/officeDocument/2006/relationships/slideLayout" Target="../slideLayouts/slideLayout4.xml"/><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tags" Target="../tags/tag182.xml"/><Relationship Id="rId5" Type="http://schemas.openxmlformats.org/officeDocument/2006/relationships/tags" Target="../tags/tag181.xml"/><Relationship Id="rId4" Type="http://schemas.openxmlformats.org/officeDocument/2006/relationships/tags" Target="../tags/tag180.xml"/><Relationship Id="rId9"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openxmlformats.org/officeDocument/2006/relationships/notesSlide" Target="../notesSlides/notesSlide25.xml"/><Relationship Id="rId3" Type="http://schemas.openxmlformats.org/officeDocument/2006/relationships/tags" Target="../tags/tag185.xml"/><Relationship Id="rId7" Type="http://schemas.openxmlformats.org/officeDocument/2006/relationships/slideLayout" Target="../slideLayouts/slideLayout4.xml"/><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tags" Target="../tags/tag188.xml"/><Relationship Id="rId5" Type="http://schemas.openxmlformats.org/officeDocument/2006/relationships/tags" Target="../tags/tag187.xml"/><Relationship Id="rId4" Type="http://schemas.openxmlformats.org/officeDocument/2006/relationships/tags" Target="../tags/tag186.xm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53.xml"/><Relationship Id="rId7" Type="http://schemas.openxmlformats.org/officeDocument/2006/relationships/slideLayout" Target="../slideLayouts/slideLayout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59.xml"/><Relationship Id="rId7" Type="http://schemas.openxmlformats.org/officeDocument/2006/relationships/slideLayout" Target="../slideLayouts/slideLayout1.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65.xml"/><Relationship Id="rId7"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tags" Target="../tags/tag71.xml"/><Relationship Id="rId7" Type="http://schemas.openxmlformats.org/officeDocument/2006/relationships/slideLayout" Target="../slideLayouts/slideLayout3.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3" Type="http://schemas.openxmlformats.org/officeDocument/2006/relationships/tags" Target="../tags/tag77.xml"/><Relationship Id="rId7" Type="http://schemas.openxmlformats.org/officeDocument/2006/relationships/slideLayout" Target="../slideLayouts/slideLayout4.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tags" Target="../tags/tag83.xml"/><Relationship Id="rId7" Type="http://schemas.openxmlformats.org/officeDocument/2006/relationships/slideLayout" Target="../slideLayouts/slideLayout1.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5" Type="http://schemas.openxmlformats.org/officeDocument/2006/relationships/tags" Target="../tags/tag85.xml"/><Relationship Id="rId10" Type="http://schemas.openxmlformats.org/officeDocument/2006/relationships/image" Target="../media/image4.png"/><Relationship Id="rId4" Type="http://schemas.openxmlformats.org/officeDocument/2006/relationships/tags" Target="../tags/tag84.xml"/><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89.xml"/><Relationship Id="rId7" Type="http://schemas.openxmlformats.org/officeDocument/2006/relationships/slideLayout" Target="../slideLayouts/slideLayout4.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06666"/>
        </a:solidFill>
        <a:effectLst/>
      </p:bgPr>
    </p:bg>
    <p:spTree>
      <p:nvGrpSpPr>
        <p:cNvPr id="1" name=""/>
        <p:cNvGrpSpPr/>
        <p:nvPr/>
      </p:nvGrpSpPr>
      <p:grpSpPr>
        <a:xfrm>
          <a:off x="0" y="0"/>
          <a:ext cx="0" cy="0"/>
          <a:chOff x="0" y="0"/>
          <a:chExt cx="0" cy="0"/>
        </a:xfrm>
      </p:grpSpPr>
      <p:sp>
        <p:nvSpPr>
          <p:cNvPr id="582" name="OTLSHAPE_TB_00000000000000000000000000000000_LeftEndCaps" hidden="1"/>
          <p:cNvSpPr txBox="1"/>
          <p:nvPr>
            <p:custDataLst>
              <p:tags r:id="rId2"/>
            </p:custDataLst>
          </p:nvPr>
        </p:nvSpPr>
        <p:spPr>
          <a:xfrm>
            <a:off x="254000" y="2794169"/>
            <a:ext cx="469900" cy="279061"/>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1979</a:t>
            </a:r>
          </a:p>
        </p:txBody>
      </p:sp>
      <p:sp>
        <p:nvSpPr>
          <p:cNvPr id="583" name="OTLSHAPE_TB_00000000000000000000000000000000_RightEndCaps" hidden="1"/>
          <p:cNvSpPr txBox="1"/>
          <p:nvPr>
            <p:custDataLst>
              <p:tags r:id="rId3"/>
            </p:custDataLst>
          </p:nvPr>
        </p:nvSpPr>
        <p:spPr>
          <a:xfrm>
            <a:off x="11474534" y="2794169"/>
            <a:ext cx="469900" cy="279061"/>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2018</a:t>
            </a:r>
          </a:p>
        </p:txBody>
      </p:sp>
      <p:sp>
        <p:nvSpPr>
          <p:cNvPr id="585" name="OTLSHAPE_TB_00000000000000000000000000000000_ElapsedTime" hidden="1"/>
          <p:cNvSpPr/>
          <p:nvPr>
            <p:custDataLst>
              <p:tags r:id="rId4"/>
            </p:custDataLst>
          </p:nvPr>
        </p:nvSpPr>
        <p:spPr>
          <a:xfrm>
            <a:off x="0" y="0"/>
            <a:ext cx="0" cy="0"/>
          </a:xfrm>
          <a:prstGeom prst="round2DiagRect">
            <a:avLst>
              <a:gd name="adj1" fmla="val 10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OTLSHAPE_TB_00000000000000000000000000000000_TodayMarkerShape" hidden="1"/>
          <p:cNvSpPr/>
          <p:nvPr>
            <p:custDataLst>
              <p:tags r:id="rId5"/>
            </p:custDataLst>
          </p:nvPr>
        </p:nvSpPr>
        <p:spPr>
          <a:xfrm>
            <a:off x="10392380" y="3124200"/>
            <a:ext cx="108857" cy="127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OTLSHAPE_TB_00000000000000000000000000000000_TodayMarkerText" hidden="1"/>
          <p:cNvSpPr txBox="1"/>
          <p:nvPr>
            <p:custDataLst>
              <p:tags r:id="rId6"/>
            </p:custDataLst>
          </p:nvPr>
        </p:nvSpPr>
        <p:spPr>
          <a:xfrm>
            <a:off x="10446808" y="3251200"/>
            <a:ext cx="363369" cy="184666"/>
          </a:xfrm>
          <a:prstGeom prst="rect">
            <a:avLst/>
          </a:prstGeom>
          <a:noFill/>
        </p:spPr>
        <p:txBody>
          <a:bodyPr vert="horz" wrap="none" lIns="0" tIns="0" rIns="0" bIns="0" rtlCol="0" anchor="ctr" anchorCtr="0">
            <a:spAutoFit/>
          </a:bodyPr>
          <a:lstStyle/>
          <a:p>
            <a:pPr algn="ctr"/>
            <a:r>
              <a:rPr lang="en-US" sz="1200">
                <a:solidFill>
                  <a:schemeClr val="dk1"/>
                </a:solidFill>
                <a:latin typeface="Calibri" panose="020F0502020204030204" pitchFamily="34" charset="0"/>
              </a:rPr>
              <a:t>Today</a:t>
            </a:r>
          </a:p>
        </p:txBody>
      </p:sp>
      <p:sp>
        <p:nvSpPr>
          <p:cNvPr id="13" name="Title 12"/>
          <p:cNvSpPr>
            <a:spLocks noGrp="1"/>
          </p:cNvSpPr>
          <p:nvPr>
            <p:ph type="ctrTitle"/>
          </p:nvPr>
        </p:nvSpPr>
        <p:spPr>
          <a:xfrm>
            <a:off x="119336" y="1268760"/>
            <a:ext cx="11416542" cy="3240361"/>
          </a:xfrm>
        </p:spPr>
        <p:txBody>
          <a:bodyPr>
            <a:noAutofit/>
          </a:bodyPr>
          <a:lstStyle/>
          <a:p>
            <a:pPr algn="ctr"/>
            <a:r>
              <a:rPr lang="lv-LV" sz="7200" dirty="0">
                <a:solidFill>
                  <a:schemeClr val="tx1"/>
                </a:solidFill>
                <a:effectLst/>
                <a:latin typeface="Consolas" pitchFamily="49" charset="0"/>
                <a:ea typeface="Dotum" pitchFamily="34" charset="-127"/>
                <a:cs typeface="Consolas" pitchFamily="49" charset="0"/>
              </a:rPr>
              <a:t>Mūsu sapņu bibliotēka</a:t>
            </a:r>
            <a:r>
              <a:rPr lang="lv-LV" sz="8000" dirty="0">
                <a:solidFill>
                  <a:schemeClr val="tx1"/>
                </a:solidFill>
                <a:effectLst/>
                <a:latin typeface="Consolas" pitchFamily="49" charset="0"/>
                <a:ea typeface="Dotum" pitchFamily="34" charset="-127"/>
                <a:cs typeface="Consolas" pitchFamily="49" charset="0"/>
              </a:rPr>
              <a:t/>
            </a:r>
            <a:br>
              <a:rPr lang="lv-LV" sz="8000" dirty="0">
                <a:solidFill>
                  <a:schemeClr val="tx1"/>
                </a:solidFill>
                <a:effectLst/>
                <a:latin typeface="Consolas" pitchFamily="49" charset="0"/>
                <a:ea typeface="Dotum" pitchFamily="34" charset="-127"/>
                <a:cs typeface="Consolas" pitchFamily="49" charset="0"/>
              </a:rPr>
            </a:br>
            <a:r>
              <a:rPr lang="lv-LV" dirty="0">
                <a:solidFill>
                  <a:schemeClr val="tx1"/>
                </a:solidFill>
                <a:effectLst/>
                <a:latin typeface="Consolas" pitchFamily="49" charset="0"/>
                <a:ea typeface="Dotum" pitchFamily="34" charset="-127"/>
                <a:cs typeface="Consolas" pitchFamily="49" charset="0"/>
              </a:rPr>
              <a:t>jeb</a:t>
            </a:r>
            <a:r>
              <a:rPr lang="lv-LV" dirty="0">
                <a:solidFill>
                  <a:schemeClr val="tx1"/>
                </a:solidFill>
                <a:effectLst/>
                <a:latin typeface="Consolas" pitchFamily="49" charset="0"/>
                <a:cs typeface="Consolas" pitchFamily="49" charset="0"/>
              </a:rPr>
              <a:t/>
            </a:r>
            <a:br>
              <a:rPr lang="lv-LV" dirty="0">
                <a:solidFill>
                  <a:schemeClr val="tx1"/>
                </a:solidFill>
                <a:effectLst/>
                <a:latin typeface="Consolas" pitchFamily="49" charset="0"/>
                <a:cs typeface="Consolas" pitchFamily="49" charset="0"/>
              </a:rPr>
            </a:br>
            <a:r>
              <a:rPr lang="lv-LV" sz="3200" dirty="0">
                <a:solidFill>
                  <a:schemeClr val="tx1"/>
                </a:solidFill>
                <a:effectLst/>
                <a:latin typeface="Calibri Light" panose="020F0302020204030204" pitchFamily="34" charset="0"/>
              </a:rPr>
              <a:t>Olaines 1.vidusskolas renovētās bibliotēkas pirmais pusgads</a:t>
            </a:r>
          </a:p>
        </p:txBody>
      </p:sp>
      <p:sp>
        <p:nvSpPr>
          <p:cNvPr id="14" name="Subtitle 13"/>
          <p:cNvSpPr>
            <a:spLocks noGrp="1"/>
          </p:cNvSpPr>
          <p:nvPr>
            <p:ph type="subTitle" idx="1"/>
          </p:nvPr>
        </p:nvSpPr>
        <p:spPr>
          <a:xfrm>
            <a:off x="7176120" y="5085184"/>
            <a:ext cx="3024337" cy="1584538"/>
          </a:xfrm>
        </p:spPr>
        <p:txBody>
          <a:bodyPr>
            <a:normAutofit/>
          </a:bodyPr>
          <a:lstStyle/>
          <a:p>
            <a:r>
              <a:rPr lang="lv-LV" sz="2000" spc="310" dirty="0">
                <a:solidFill>
                  <a:schemeClr val="bg1">
                    <a:lumMod val="95000"/>
                  </a:schemeClr>
                </a:solidFill>
                <a:latin typeface="Gaisma" pitchFamily="34" charset="0"/>
              </a:rPr>
              <a:t>Aija Jankava </a:t>
            </a:r>
          </a:p>
          <a:p>
            <a:r>
              <a:rPr lang="lv-LV" sz="2000" spc="310" dirty="0">
                <a:solidFill>
                  <a:schemeClr val="bg1">
                    <a:lumMod val="95000"/>
                  </a:schemeClr>
                </a:solidFill>
                <a:latin typeface="Gaisma" pitchFamily="34" charset="0"/>
              </a:rPr>
              <a:t>bibliotekāre</a:t>
            </a:r>
          </a:p>
          <a:p>
            <a:r>
              <a:rPr lang="lv-LV" sz="2000" spc="310" dirty="0">
                <a:solidFill>
                  <a:schemeClr val="bg1">
                    <a:lumMod val="95000"/>
                  </a:schemeClr>
                </a:solidFill>
                <a:latin typeface="Gaisma" pitchFamily="34" charset="0"/>
              </a:rPr>
              <a:t>www.o1vsk.lv</a:t>
            </a:r>
          </a:p>
        </p:txBody>
      </p:sp>
      <p:pic>
        <p:nvPicPr>
          <p:cNvPr id="102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272464" y="5085184"/>
            <a:ext cx="1451882" cy="1502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558684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006666"/>
        </a:solidFill>
        <a:effectLst/>
      </p:bgPr>
    </p:bg>
    <p:spTree>
      <p:nvGrpSpPr>
        <p:cNvPr id="1" name=""/>
        <p:cNvGrpSpPr/>
        <p:nvPr/>
      </p:nvGrpSpPr>
      <p:grpSpPr>
        <a:xfrm>
          <a:off x="0" y="0"/>
          <a:ext cx="0" cy="0"/>
          <a:chOff x="0" y="0"/>
          <a:chExt cx="0" cy="0"/>
        </a:xfrm>
      </p:grpSpPr>
      <p:sp>
        <p:nvSpPr>
          <p:cNvPr id="582" name="OTLSHAPE_TB_00000000000000000000000000000000_LeftEndCaps" hidden="1"/>
          <p:cNvSpPr txBox="1"/>
          <p:nvPr>
            <p:custDataLst>
              <p:tags r:id="rId2"/>
            </p:custDataLst>
          </p:nvPr>
        </p:nvSpPr>
        <p:spPr>
          <a:xfrm>
            <a:off x="254000" y="2794169"/>
            <a:ext cx="469900" cy="279061"/>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1979</a:t>
            </a:r>
          </a:p>
        </p:txBody>
      </p:sp>
      <p:sp>
        <p:nvSpPr>
          <p:cNvPr id="583" name="OTLSHAPE_TB_00000000000000000000000000000000_RightEndCaps" hidden="1"/>
          <p:cNvSpPr txBox="1"/>
          <p:nvPr>
            <p:custDataLst>
              <p:tags r:id="rId3"/>
            </p:custDataLst>
          </p:nvPr>
        </p:nvSpPr>
        <p:spPr>
          <a:xfrm>
            <a:off x="11474534" y="2794169"/>
            <a:ext cx="469900" cy="279061"/>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2018</a:t>
            </a:r>
          </a:p>
        </p:txBody>
      </p:sp>
      <p:sp>
        <p:nvSpPr>
          <p:cNvPr id="585" name="OTLSHAPE_TB_00000000000000000000000000000000_ElapsedTime" hidden="1"/>
          <p:cNvSpPr/>
          <p:nvPr>
            <p:custDataLst>
              <p:tags r:id="rId4"/>
            </p:custDataLst>
          </p:nvPr>
        </p:nvSpPr>
        <p:spPr>
          <a:xfrm>
            <a:off x="0" y="0"/>
            <a:ext cx="0" cy="0"/>
          </a:xfrm>
          <a:prstGeom prst="round2DiagRect">
            <a:avLst>
              <a:gd name="adj1" fmla="val 10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OTLSHAPE_TB_00000000000000000000000000000000_TodayMarkerShape" hidden="1"/>
          <p:cNvSpPr/>
          <p:nvPr>
            <p:custDataLst>
              <p:tags r:id="rId5"/>
            </p:custDataLst>
          </p:nvPr>
        </p:nvSpPr>
        <p:spPr>
          <a:xfrm>
            <a:off x="10392380" y="3124200"/>
            <a:ext cx="108857" cy="127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OTLSHAPE_TB_00000000000000000000000000000000_TodayMarkerText" hidden="1"/>
          <p:cNvSpPr txBox="1"/>
          <p:nvPr>
            <p:custDataLst>
              <p:tags r:id="rId6"/>
            </p:custDataLst>
          </p:nvPr>
        </p:nvSpPr>
        <p:spPr>
          <a:xfrm>
            <a:off x="10446808" y="3251200"/>
            <a:ext cx="363369" cy="184666"/>
          </a:xfrm>
          <a:prstGeom prst="rect">
            <a:avLst/>
          </a:prstGeom>
          <a:noFill/>
        </p:spPr>
        <p:txBody>
          <a:bodyPr vert="horz" wrap="none" lIns="0" tIns="0" rIns="0" bIns="0" rtlCol="0" anchor="ctr" anchorCtr="0">
            <a:spAutoFit/>
          </a:bodyPr>
          <a:lstStyle/>
          <a:p>
            <a:pPr algn="ctr"/>
            <a:r>
              <a:rPr lang="en-US" sz="1200">
                <a:solidFill>
                  <a:schemeClr val="dk1"/>
                </a:solidFill>
                <a:latin typeface="Calibri" panose="020F0502020204030204" pitchFamily="34" charset="0"/>
              </a:rPr>
              <a:t>Today</a:t>
            </a:r>
          </a:p>
        </p:txBody>
      </p:sp>
      <p:pic>
        <p:nvPicPr>
          <p:cNvPr id="15"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434615" y="179031"/>
            <a:ext cx="601472" cy="62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Attēls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3352" y="179031"/>
            <a:ext cx="9753600" cy="6505575"/>
          </a:xfrm>
          <a:prstGeom prst="rect">
            <a:avLst/>
          </a:prstGeom>
        </p:spPr>
      </p:pic>
      <p:sp>
        <p:nvSpPr>
          <p:cNvPr id="13" name="TextBox 12"/>
          <p:cNvSpPr txBox="1"/>
          <p:nvPr/>
        </p:nvSpPr>
        <p:spPr>
          <a:xfrm rot="16200000">
            <a:off x="8812130" y="3372646"/>
            <a:ext cx="5603770" cy="461665"/>
          </a:xfrm>
          <a:prstGeom prst="rect">
            <a:avLst/>
          </a:prstGeom>
          <a:noFill/>
        </p:spPr>
        <p:txBody>
          <a:bodyPr wrap="square" rtlCol="0">
            <a:spAutoFit/>
          </a:bodyPr>
          <a:lstStyle/>
          <a:p>
            <a:r>
              <a:rPr lang="lv-LV" sz="2400" dirty="0">
                <a:solidFill>
                  <a:prstClr val="black"/>
                </a:solidFill>
                <a:latin typeface="Consolas" panose="020B0609020204030204" pitchFamily="49" charset="0"/>
              </a:rPr>
              <a:t>Olaines 1.vidusskolas bibliotēka</a:t>
            </a:r>
          </a:p>
        </p:txBody>
      </p:sp>
      <p:sp>
        <p:nvSpPr>
          <p:cNvPr id="14" name="Rectangle 13"/>
          <p:cNvSpPr/>
          <p:nvPr/>
        </p:nvSpPr>
        <p:spPr>
          <a:xfrm rot="16200000">
            <a:off x="8694390" y="3278053"/>
            <a:ext cx="6567376"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v-LV" sz="1800" b="0" i="1" u="none" strike="noStrike" kern="0" cap="none" spc="0" normalizeH="0" baseline="0" noProof="0" dirty="0">
                <a:ln>
                  <a:noFill/>
                </a:ln>
                <a:solidFill>
                  <a:srgbClr val="33CCCC"/>
                </a:solidFill>
                <a:effectLst/>
                <a:uLnTx/>
                <a:uFillTx/>
              </a:rPr>
              <a:t>Publicitātes foto ww.o1vsk.lv</a:t>
            </a:r>
          </a:p>
        </p:txBody>
      </p:sp>
    </p:spTree>
    <p:custDataLst>
      <p:tags r:id="rId1"/>
    </p:custDataLst>
    <p:extLst>
      <p:ext uri="{BB962C8B-B14F-4D97-AF65-F5344CB8AC3E}">
        <p14:creationId xmlns:p14="http://schemas.microsoft.com/office/powerpoint/2010/main" val="2371871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006666"/>
        </a:solidFill>
        <a:effectLst/>
      </p:bgPr>
    </p:bg>
    <p:spTree>
      <p:nvGrpSpPr>
        <p:cNvPr id="1" name=""/>
        <p:cNvGrpSpPr/>
        <p:nvPr/>
      </p:nvGrpSpPr>
      <p:grpSpPr>
        <a:xfrm>
          <a:off x="0" y="0"/>
          <a:ext cx="0" cy="0"/>
          <a:chOff x="0" y="0"/>
          <a:chExt cx="0" cy="0"/>
        </a:xfrm>
      </p:grpSpPr>
      <p:sp>
        <p:nvSpPr>
          <p:cNvPr id="582" name="OTLSHAPE_TB_00000000000000000000000000000000_LeftEndCaps" hidden="1"/>
          <p:cNvSpPr txBox="1"/>
          <p:nvPr>
            <p:custDataLst>
              <p:tags r:id="rId2"/>
            </p:custDataLst>
          </p:nvPr>
        </p:nvSpPr>
        <p:spPr>
          <a:xfrm>
            <a:off x="254000" y="2794169"/>
            <a:ext cx="469900" cy="279061"/>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1979</a:t>
            </a:r>
          </a:p>
        </p:txBody>
      </p:sp>
      <p:sp>
        <p:nvSpPr>
          <p:cNvPr id="583" name="OTLSHAPE_TB_00000000000000000000000000000000_RightEndCaps" hidden="1"/>
          <p:cNvSpPr txBox="1"/>
          <p:nvPr>
            <p:custDataLst>
              <p:tags r:id="rId3"/>
            </p:custDataLst>
          </p:nvPr>
        </p:nvSpPr>
        <p:spPr>
          <a:xfrm>
            <a:off x="11474534" y="2794169"/>
            <a:ext cx="469900" cy="279061"/>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2018</a:t>
            </a:r>
          </a:p>
        </p:txBody>
      </p:sp>
      <p:sp>
        <p:nvSpPr>
          <p:cNvPr id="585" name="OTLSHAPE_TB_00000000000000000000000000000000_ElapsedTime" hidden="1"/>
          <p:cNvSpPr/>
          <p:nvPr>
            <p:custDataLst>
              <p:tags r:id="rId4"/>
            </p:custDataLst>
          </p:nvPr>
        </p:nvSpPr>
        <p:spPr>
          <a:xfrm>
            <a:off x="0" y="0"/>
            <a:ext cx="0" cy="0"/>
          </a:xfrm>
          <a:prstGeom prst="round2DiagRect">
            <a:avLst>
              <a:gd name="adj1" fmla="val 10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OTLSHAPE_TB_00000000000000000000000000000000_TodayMarkerShape" hidden="1"/>
          <p:cNvSpPr/>
          <p:nvPr>
            <p:custDataLst>
              <p:tags r:id="rId5"/>
            </p:custDataLst>
          </p:nvPr>
        </p:nvSpPr>
        <p:spPr>
          <a:xfrm>
            <a:off x="10392380" y="3124200"/>
            <a:ext cx="108857" cy="127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OTLSHAPE_TB_00000000000000000000000000000000_TodayMarkerText" hidden="1"/>
          <p:cNvSpPr txBox="1"/>
          <p:nvPr>
            <p:custDataLst>
              <p:tags r:id="rId6"/>
            </p:custDataLst>
          </p:nvPr>
        </p:nvSpPr>
        <p:spPr>
          <a:xfrm>
            <a:off x="10446808" y="3251200"/>
            <a:ext cx="363369" cy="184666"/>
          </a:xfrm>
          <a:prstGeom prst="rect">
            <a:avLst/>
          </a:prstGeom>
          <a:noFill/>
        </p:spPr>
        <p:txBody>
          <a:bodyPr vert="horz" wrap="none" lIns="0" tIns="0" rIns="0" bIns="0" rtlCol="0" anchor="ctr" anchorCtr="0">
            <a:spAutoFit/>
          </a:bodyPr>
          <a:lstStyle/>
          <a:p>
            <a:pPr algn="ctr"/>
            <a:r>
              <a:rPr lang="en-US" sz="1200">
                <a:solidFill>
                  <a:schemeClr val="dk1"/>
                </a:solidFill>
                <a:latin typeface="Calibri" panose="020F0502020204030204" pitchFamily="34" charset="0"/>
              </a:rPr>
              <a:t>Today</a:t>
            </a:r>
          </a:p>
        </p:txBody>
      </p:sp>
      <p:pic>
        <p:nvPicPr>
          <p:cNvPr id="15"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434615" y="179031"/>
            <a:ext cx="601472" cy="62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descr="C:\Users\Aija\Desktop\biblioteka foto jauns\IMG_7866.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838" y="209126"/>
            <a:ext cx="9793580" cy="653224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rot="16200000">
            <a:off x="8668870" y="3222343"/>
            <a:ext cx="5947092" cy="461665"/>
          </a:xfrm>
          <a:prstGeom prst="rect">
            <a:avLst/>
          </a:prstGeom>
          <a:noFill/>
        </p:spPr>
        <p:txBody>
          <a:bodyPr wrap="square" rtlCol="0">
            <a:spAutoFit/>
          </a:bodyPr>
          <a:lstStyle/>
          <a:p>
            <a:r>
              <a:rPr lang="lv-LV" sz="2400" dirty="0">
                <a:solidFill>
                  <a:prstClr val="black"/>
                </a:solidFill>
                <a:latin typeface="Consolas" panose="020B0609020204030204" pitchFamily="49" charset="0"/>
              </a:rPr>
              <a:t>Olaines 1.vidusskolas bibliotēka</a:t>
            </a:r>
          </a:p>
        </p:txBody>
      </p:sp>
      <p:sp>
        <p:nvSpPr>
          <p:cNvPr id="13" name="Rectangle 12"/>
          <p:cNvSpPr/>
          <p:nvPr/>
        </p:nvSpPr>
        <p:spPr>
          <a:xfrm rot="16200000">
            <a:off x="8703721" y="3273014"/>
            <a:ext cx="6567376"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v-LV" sz="1800" b="0" i="1" u="none" strike="noStrike" kern="0" cap="none" spc="0" normalizeH="0" baseline="0" noProof="0" dirty="0">
                <a:ln>
                  <a:noFill/>
                </a:ln>
                <a:solidFill>
                  <a:srgbClr val="33CCCC"/>
                </a:solidFill>
                <a:effectLst/>
                <a:uLnTx/>
                <a:uFillTx/>
              </a:rPr>
              <a:t>Publicitātes foto ww.o1vsk.lv</a:t>
            </a:r>
          </a:p>
        </p:txBody>
      </p:sp>
    </p:spTree>
    <p:custDataLst>
      <p:tags r:id="rId1"/>
    </p:custDataLst>
    <p:extLst>
      <p:ext uri="{BB962C8B-B14F-4D97-AF65-F5344CB8AC3E}">
        <p14:creationId xmlns:p14="http://schemas.microsoft.com/office/powerpoint/2010/main" val="3062710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006666"/>
        </a:solidFill>
        <a:effectLst/>
      </p:bgPr>
    </p:bg>
    <p:spTree>
      <p:nvGrpSpPr>
        <p:cNvPr id="1" name=""/>
        <p:cNvGrpSpPr/>
        <p:nvPr/>
      </p:nvGrpSpPr>
      <p:grpSpPr>
        <a:xfrm>
          <a:off x="0" y="0"/>
          <a:ext cx="0" cy="0"/>
          <a:chOff x="0" y="0"/>
          <a:chExt cx="0" cy="0"/>
        </a:xfrm>
      </p:grpSpPr>
      <p:sp>
        <p:nvSpPr>
          <p:cNvPr id="582" name="OTLSHAPE_TB_00000000000000000000000000000000_LeftEndCaps" hidden="1"/>
          <p:cNvSpPr txBox="1"/>
          <p:nvPr>
            <p:custDataLst>
              <p:tags r:id="rId2"/>
            </p:custDataLst>
          </p:nvPr>
        </p:nvSpPr>
        <p:spPr>
          <a:xfrm>
            <a:off x="254000" y="2794169"/>
            <a:ext cx="469900" cy="279061"/>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1979</a:t>
            </a:r>
          </a:p>
        </p:txBody>
      </p:sp>
      <p:sp>
        <p:nvSpPr>
          <p:cNvPr id="583" name="OTLSHAPE_TB_00000000000000000000000000000000_RightEndCaps" hidden="1"/>
          <p:cNvSpPr txBox="1"/>
          <p:nvPr>
            <p:custDataLst>
              <p:tags r:id="rId3"/>
            </p:custDataLst>
          </p:nvPr>
        </p:nvSpPr>
        <p:spPr>
          <a:xfrm>
            <a:off x="11474534" y="2794169"/>
            <a:ext cx="469900" cy="279061"/>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2018</a:t>
            </a:r>
          </a:p>
        </p:txBody>
      </p:sp>
      <p:sp>
        <p:nvSpPr>
          <p:cNvPr id="585" name="OTLSHAPE_TB_00000000000000000000000000000000_ElapsedTime" hidden="1"/>
          <p:cNvSpPr/>
          <p:nvPr>
            <p:custDataLst>
              <p:tags r:id="rId4"/>
            </p:custDataLst>
          </p:nvPr>
        </p:nvSpPr>
        <p:spPr>
          <a:xfrm>
            <a:off x="0" y="0"/>
            <a:ext cx="0" cy="0"/>
          </a:xfrm>
          <a:prstGeom prst="round2DiagRect">
            <a:avLst>
              <a:gd name="adj1" fmla="val 10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OTLSHAPE_TB_00000000000000000000000000000000_TodayMarkerShape" hidden="1"/>
          <p:cNvSpPr/>
          <p:nvPr>
            <p:custDataLst>
              <p:tags r:id="rId5"/>
            </p:custDataLst>
          </p:nvPr>
        </p:nvSpPr>
        <p:spPr>
          <a:xfrm>
            <a:off x="10392380" y="3124200"/>
            <a:ext cx="108857" cy="127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OTLSHAPE_TB_00000000000000000000000000000000_TodayMarkerText" hidden="1"/>
          <p:cNvSpPr txBox="1"/>
          <p:nvPr>
            <p:custDataLst>
              <p:tags r:id="rId6"/>
            </p:custDataLst>
          </p:nvPr>
        </p:nvSpPr>
        <p:spPr>
          <a:xfrm>
            <a:off x="10446808" y="3251200"/>
            <a:ext cx="363369" cy="184666"/>
          </a:xfrm>
          <a:prstGeom prst="rect">
            <a:avLst/>
          </a:prstGeom>
          <a:noFill/>
        </p:spPr>
        <p:txBody>
          <a:bodyPr vert="horz" wrap="none" lIns="0" tIns="0" rIns="0" bIns="0" rtlCol="0" anchor="ctr" anchorCtr="0">
            <a:spAutoFit/>
          </a:bodyPr>
          <a:lstStyle/>
          <a:p>
            <a:pPr algn="ctr"/>
            <a:r>
              <a:rPr lang="en-US" sz="1200">
                <a:solidFill>
                  <a:schemeClr val="dk1"/>
                </a:solidFill>
                <a:latin typeface="Calibri" panose="020F0502020204030204" pitchFamily="34" charset="0"/>
              </a:rPr>
              <a:t>Today</a:t>
            </a:r>
          </a:p>
        </p:txBody>
      </p:sp>
      <p:pic>
        <p:nvPicPr>
          <p:cNvPr id="15"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434615" y="179031"/>
            <a:ext cx="601472" cy="62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Attēls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1344" y="179031"/>
            <a:ext cx="9647998" cy="6434420"/>
          </a:xfrm>
          <a:prstGeom prst="rect">
            <a:avLst/>
          </a:prstGeom>
        </p:spPr>
      </p:pic>
      <p:sp>
        <p:nvSpPr>
          <p:cNvPr id="11" name="TextBox 10"/>
          <p:cNvSpPr txBox="1"/>
          <p:nvPr/>
        </p:nvSpPr>
        <p:spPr>
          <a:xfrm rot="16200000">
            <a:off x="8651532" y="3226317"/>
            <a:ext cx="5947092" cy="461665"/>
          </a:xfrm>
          <a:prstGeom prst="rect">
            <a:avLst/>
          </a:prstGeom>
          <a:noFill/>
        </p:spPr>
        <p:txBody>
          <a:bodyPr wrap="square" rtlCol="0">
            <a:spAutoFit/>
          </a:bodyPr>
          <a:lstStyle/>
          <a:p>
            <a:r>
              <a:rPr lang="lv-LV" sz="2400" dirty="0">
                <a:solidFill>
                  <a:prstClr val="black"/>
                </a:solidFill>
                <a:latin typeface="Consolas" panose="020B0609020204030204" pitchFamily="49" charset="0"/>
              </a:rPr>
              <a:t>Olaines 1.vidusskolas bibliotēka</a:t>
            </a:r>
          </a:p>
        </p:txBody>
      </p:sp>
      <p:sp>
        <p:nvSpPr>
          <p:cNvPr id="13" name="Rectangle 12"/>
          <p:cNvSpPr/>
          <p:nvPr/>
        </p:nvSpPr>
        <p:spPr>
          <a:xfrm rot="16200000">
            <a:off x="8663913" y="3111997"/>
            <a:ext cx="6567376"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v-LV" sz="1800" b="0" i="1" u="none" strike="noStrike" kern="0" cap="none" spc="0" normalizeH="0" baseline="0" noProof="0" dirty="0">
                <a:ln>
                  <a:noFill/>
                </a:ln>
                <a:solidFill>
                  <a:srgbClr val="33CCCC"/>
                </a:solidFill>
                <a:effectLst/>
                <a:uLnTx/>
                <a:uFillTx/>
              </a:rPr>
              <a:t>Publicitātes foto ww.o1vsk.lv</a:t>
            </a:r>
          </a:p>
        </p:txBody>
      </p:sp>
    </p:spTree>
    <p:custDataLst>
      <p:tags r:id="rId1"/>
    </p:custDataLst>
    <p:extLst>
      <p:ext uri="{BB962C8B-B14F-4D97-AF65-F5344CB8AC3E}">
        <p14:creationId xmlns:p14="http://schemas.microsoft.com/office/powerpoint/2010/main" val="219575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006666"/>
        </a:solidFill>
        <a:effectLst/>
      </p:bgPr>
    </p:bg>
    <p:spTree>
      <p:nvGrpSpPr>
        <p:cNvPr id="1" name=""/>
        <p:cNvGrpSpPr/>
        <p:nvPr/>
      </p:nvGrpSpPr>
      <p:grpSpPr>
        <a:xfrm>
          <a:off x="0" y="0"/>
          <a:ext cx="0" cy="0"/>
          <a:chOff x="0" y="0"/>
          <a:chExt cx="0" cy="0"/>
        </a:xfrm>
      </p:grpSpPr>
      <p:sp>
        <p:nvSpPr>
          <p:cNvPr id="582" name="OTLSHAPE_TB_00000000000000000000000000000000_LeftEndCaps" hidden="1"/>
          <p:cNvSpPr txBox="1"/>
          <p:nvPr>
            <p:custDataLst>
              <p:tags r:id="rId2"/>
            </p:custDataLst>
          </p:nvPr>
        </p:nvSpPr>
        <p:spPr>
          <a:xfrm>
            <a:off x="254000" y="2794169"/>
            <a:ext cx="469900" cy="279061"/>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1979</a:t>
            </a:r>
          </a:p>
        </p:txBody>
      </p:sp>
      <p:sp>
        <p:nvSpPr>
          <p:cNvPr id="583" name="OTLSHAPE_TB_00000000000000000000000000000000_RightEndCaps" hidden="1"/>
          <p:cNvSpPr txBox="1"/>
          <p:nvPr>
            <p:custDataLst>
              <p:tags r:id="rId3"/>
            </p:custDataLst>
          </p:nvPr>
        </p:nvSpPr>
        <p:spPr>
          <a:xfrm>
            <a:off x="11474534" y="2794169"/>
            <a:ext cx="469900" cy="279061"/>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2018</a:t>
            </a:r>
          </a:p>
        </p:txBody>
      </p:sp>
      <p:sp>
        <p:nvSpPr>
          <p:cNvPr id="585" name="OTLSHAPE_TB_00000000000000000000000000000000_ElapsedTime" hidden="1"/>
          <p:cNvSpPr/>
          <p:nvPr>
            <p:custDataLst>
              <p:tags r:id="rId4"/>
            </p:custDataLst>
          </p:nvPr>
        </p:nvSpPr>
        <p:spPr>
          <a:xfrm>
            <a:off x="0" y="0"/>
            <a:ext cx="0" cy="0"/>
          </a:xfrm>
          <a:prstGeom prst="round2DiagRect">
            <a:avLst>
              <a:gd name="adj1" fmla="val 10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OTLSHAPE_TB_00000000000000000000000000000000_TodayMarkerShape" hidden="1"/>
          <p:cNvSpPr/>
          <p:nvPr>
            <p:custDataLst>
              <p:tags r:id="rId5"/>
            </p:custDataLst>
          </p:nvPr>
        </p:nvSpPr>
        <p:spPr>
          <a:xfrm>
            <a:off x="10392380" y="3124200"/>
            <a:ext cx="108857" cy="127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OTLSHAPE_TB_00000000000000000000000000000000_TodayMarkerText" hidden="1"/>
          <p:cNvSpPr txBox="1"/>
          <p:nvPr>
            <p:custDataLst>
              <p:tags r:id="rId6"/>
            </p:custDataLst>
          </p:nvPr>
        </p:nvSpPr>
        <p:spPr>
          <a:xfrm>
            <a:off x="10446808" y="3251200"/>
            <a:ext cx="363369" cy="184666"/>
          </a:xfrm>
          <a:prstGeom prst="rect">
            <a:avLst/>
          </a:prstGeom>
          <a:noFill/>
        </p:spPr>
        <p:txBody>
          <a:bodyPr vert="horz" wrap="none" lIns="0" tIns="0" rIns="0" bIns="0" rtlCol="0" anchor="ctr" anchorCtr="0">
            <a:spAutoFit/>
          </a:bodyPr>
          <a:lstStyle/>
          <a:p>
            <a:pPr algn="ctr"/>
            <a:r>
              <a:rPr lang="en-US" sz="1200">
                <a:solidFill>
                  <a:schemeClr val="dk1"/>
                </a:solidFill>
                <a:latin typeface="Calibri" panose="020F0502020204030204" pitchFamily="34" charset="0"/>
              </a:rPr>
              <a:t>Today</a:t>
            </a:r>
          </a:p>
        </p:txBody>
      </p:sp>
      <p:pic>
        <p:nvPicPr>
          <p:cNvPr id="15"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434615" y="179031"/>
            <a:ext cx="601472" cy="62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descr="C:\Users\Aija\Desktop\biblioteka foto jauns\o1vsk bibliotēka.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5667" y="145926"/>
            <a:ext cx="9777509" cy="652343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rot="16200000">
            <a:off x="8641115" y="3231157"/>
            <a:ext cx="5947092" cy="461665"/>
          </a:xfrm>
          <a:prstGeom prst="rect">
            <a:avLst/>
          </a:prstGeom>
          <a:noFill/>
        </p:spPr>
        <p:txBody>
          <a:bodyPr wrap="square" rtlCol="0">
            <a:spAutoFit/>
          </a:bodyPr>
          <a:lstStyle/>
          <a:p>
            <a:r>
              <a:rPr lang="lv-LV" sz="2400" dirty="0">
                <a:solidFill>
                  <a:prstClr val="black"/>
                </a:solidFill>
                <a:latin typeface="Consolas" panose="020B0609020204030204" pitchFamily="49" charset="0"/>
              </a:rPr>
              <a:t>Olaines 1.vidusskolas bibliotēka</a:t>
            </a:r>
          </a:p>
        </p:txBody>
      </p:sp>
      <p:sp>
        <p:nvSpPr>
          <p:cNvPr id="13" name="Rectangle 12"/>
          <p:cNvSpPr/>
          <p:nvPr/>
        </p:nvSpPr>
        <p:spPr>
          <a:xfrm rot="16200000">
            <a:off x="8727348" y="3278053"/>
            <a:ext cx="6567376"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v-LV" sz="1800" b="0" i="1" u="none" strike="noStrike" kern="0" cap="none" spc="0" normalizeH="0" baseline="0" noProof="0" dirty="0">
                <a:ln>
                  <a:noFill/>
                </a:ln>
                <a:solidFill>
                  <a:srgbClr val="33CCCC"/>
                </a:solidFill>
                <a:effectLst/>
                <a:uLnTx/>
                <a:uFillTx/>
              </a:rPr>
              <a:t>Publicitātes foto ww.o1vsk.lv</a:t>
            </a:r>
          </a:p>
        </p:txBody>
      </p:sp>
    </p:spTree>
    <p:custDataLst>
      <p:tags r:id="rId1"/>
    </p:custDataLst>
    <p:extLst>
      <p:ext uri="{BB962C8B-B14F-4D97-AF65-F5344CB8AC3E}">
        <p14:creationId xmlns:p14="http://schemas.microsoft.com/office/powerpoint/2010/main" val="4132407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006666"/>
        </a:solidFill>
        <a:effectLst/>
      </p:bgPr>
    </p:bg>
    <p:spTree>
      <p:nvGrpSpPr>
        <p:cNvPr id="1" name=""/>
        <p:cNvGrpSpPr/>
        <p:nvPr/>
      </p:nvGrpSpPr>
      <p:grpSpPr>
        <a:xfrm>
          <a:off x="0" y="0"/>
          <a:ext cx="0" cy="0"/>
          <a:chOff x="0" y="0"/>
          <a:chExt cx="0" cy="0"/>
        </a:xfrm>
      </p:grpSpPr>
      <p:sp>
        <p:nvSpPr>
          <p:cNvPr id="582" name="OTLSHAPE_TB_00000000000000000000000000000000_LeftEndCaps" hidden="1"/>
          <p:cNvSpPr txBox="1"/>
          <p:nvPr>
            <p:custDataLst>
              <p:tags r:id="rId2"/>
            </p:custDataLst>
          </p:nvPr>
        </p:nvSpPr>
        <p:spPr>
          <a:xfrm>
            <a:off x="254000" y="2794169"/>
            <a:ext cx="469900" cy="279061"/>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1979</a:t>
            </a:r>
          </a:p>
        </p:txBody>
      </p:sp>
      <p:sp>
        <p:nvSpPr>
          <p:cNvPr id="583" name="OTLSHAPE_TB_00000000000000000000000000000000_RightEndCaps" hidden="1"/>
          <p:cNvSpPr txBox="1"/>
          <p:nvPr>
            <p:custDataLst>
              <p:tags r:id="rId3"/>
            </p:custDataLst>
          </p:nvPr>
        </p:nvSpPr>
        <p:spPr>
          <a:xfrm>
            <a:off x="11474534" y="2794169"/>
            <a:ext cx="469900" cy="279061"/>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2018</a:t>
            </a:r>
          </a:p>
        </p:txBody>
      </p:sp>
      <p:sp>
        <p:nvSpPr>
          <p:cNvPr id="585" name="OTLSHAPE_TB_00000000000000000000000000000000_ElapsedTime" hidden="1"/>
          <p:cNvSpPr/>
          <p:nvPr>
            <p:custDataLst>
              <p:tags r:id="rId4"/>
            </p:custDataLst>
          </p:nvPr>
        </p:nvSpPr>
        <p:spPr>
          <a:xfrm>
            <a:off x="0" y="0"/>
            <a:ext cx="0" cy="0"/>
          </a:xfrm>
          <a:prstGeom prst="round2DiagRect">
            <a:avLst>
              <a:gd name="adj1" fmla="val 10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OTLSHAPE_TB_00000000000000000000000000000000_TodayMarkerShape" hidden="1"/>
          <p:cNvSpPr/>
          <p:nvPr>
            <p:custDataLst>
              <p:tags r:id="rId5"/>
            </p:custDataLst>
          </p:nvPr>
        </p:nvSpPr>
        <p:spPr>
          <a:xfrm>
            <a:off x="10392380" y="3124200"/>
            <a:ext cx="108857" cy="127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OTLSHAPE_TB_00000000000000000000000000000000_TodayMarkerText" hidden="1"/>
          <p:cNvSpPr txBox="1"/>
          <p:nvPr>
            <p:custDataLst>
              <p:tags r:id="rId6"/>
            </p:custDataLst>
          </p:nvPr>
        </p:nvSpPr>
        <p:spPr>
          <a:xfrm>
            <a:off x="10446808" y="3251200"/>
            <a:ext cx="363369" cy="184666"/>
          </a:xfrm>
          <a:prstGeom prst="rect">
            <a:avLst/>
          </a:prstGeom>
          <a:noFill/>
        </p:spPr>
        <p:txBody>
          <a:bodyPr vert="horz" wrap="none" lIns="0" tIns="0" rIns="0" bIns="0" rtlCol="0" anchor="ctr" anchorCtr="0">
            <a:spAutoFit/>
          </a:bodyPr>
          <a:lstStyle/>
          <a:p>
            <a:pPr algn="ctr"/>
            <a:r>
              <a:rPr lang="en-US" sz="1200">
                <a:solidFill>
                  <a:schemeClr val="dk1"/>
                </a:solidFill>
                <a:latin typeface="Calibri" panose="020F0502020204030204" pitchFamily="34" charset="0"/>
              </a:rPr>
              <a:t>Today</a:t>
            </a:r>
          </a:p>
        </p:txBody>
      </p:sp>
      <p:pic>
        <p:nvPicPr>
          <p:cNvPr id="15"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434615" y="179031"/>
            <a:ext cx="601472" cy="62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Attēls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9336" y="116632"/>
            <a:ext cx="9754980" cy="6496819"/>
          </a:xfrm>
          <a:prstGeom prst="rect">
            <a:avLst/>
          </a:prstGeom>
        </p:spPr>
      </p:pic>
      <p:sp>
        <p:nvSpPr>
          <p:cNvPr id="11" name="TextBox 10"/>
          <p:cNvSpPr txBox="1"/>
          <p:nvPr/>
        </p:nvSpPr>
        <p:spPr>
          <a:xfrm rot="16200000">
            <a:off x="8672797" y="3134208"/>
            <a:ext cx="5947092" cy="461665"/>
          </a:xfrm>
          <a:prstGeom prst="rect">
            <a:avLst/>
          </a:prstGeom>
          <a:noFill/>
        </p:spPr>
        <p:txBody>
          <a:bodyPr wrap="square" rtlCol="0">
            <a:spAutoFit/>
          </a:bodyPr>
          <a:lstStyle/>
          <a:p>
            <a:r>
              <a:rPr lang="lv-LV" sz="2400" dirty="0">
                <a:solidFill>
                  <a:prstClr val="black"/>
                </a:solidFill>
                <a:latin typeface="Consolas" panose="020B0609020204030204" pitchFamily="49" charset="0"/>
              </a:rPr>
              <a:t>Olaines 1.vidusskolas bibliotēka</a:t>
            </a:r>
          </a:p>
        </p:txBody>
      </p:sp>
      <p:sp>
        <p:nvSpPr>
          <p:cNvPr id="13" name="Rectangle 12"/>
          <p:cNvSpPr/>
          <p:nvPr/>
        </p:nvSpPr>
        <p:spPr>
          <a:xfrm rot="16200000">
            <a:off x="8723646" y="3309974"/>
            <a:ext cx="6567376"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v-LV" sz="1800" b="0" i="1" u="none" strike="noStrike" kern="0" cap="none" spc="0" normalizeH="0" baseline="0" noProof="0" dirty="0">
                <a:ln>
                  <a:noFill/>
                </a:ln>
                <a:solidFill>
                  <a:srgbClr val="33CCCC"/>
                </a:solidFill>
                <a:effectLst/>
                <a:uLnTx/>
                <a:uFillTx/>
              </a:rPr>
              <a:t>Publicitātes foto ww.o1vsk.lv</a:t>
            </a:r>
          </a:p>
        </p:txBody>
      </p:sp>
    </p:spTree>
    <p:custDataLst>
      <p:tags r:id="rId1"/>
    </p:custDataLst>
    <p:extLst>
      <p:ext uri="{BB962C8B-B14F-4D97-AF65-F5344CB8AC3E}">
        <p14:creationId xmlns:p14="http://schemas.microsoft.com/office/powerpoint/2010/main" val="1352699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006666"/>
        </a:solidFill>
        <a:effectLst/>
      </p:bgPr>
    </p:bg>
    <p:spTree>
      <p:nvGrpSpPr>
        <p:cNvPr id="1" name=""/>
        <p:cNvGrpSpPr/>
        <p:nvPr/>
      </p:nvGrpSpPr>
      <p:grpSpPr>
        <a:xfrm>
          <a:off x="0" y="0"/>
          <a:ext cx="0" cy="0"/>
          <a:chOff x="0" y="0"/>
          <a:chExt cx="0" cy="0"/>
        </a:xfrm>
      </p:grpSpPr>
      <p:sp>
        <p:nvSpPr>
          <p:cNvPr id="582" name="OTLSHAPE_TB_00000000000000000000000000000000_LeftEndCaps" hidden="1"/>
          <p:cNvSpPr txBox="1"/>
          <p:nvPr>
            <p:custDataLst>
              <p:tags r:id="rId2"/>
            </p:custDataLst>
          </p:nvPr>
        </p:nvSpPr>
        <p:spPr>
          <a:xfrm>
            <a:off x="254000" y="2794169"/>
            <a:ext cx="469900" cy="279061"/>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1979</a:t>
            </a:r>
          </a:p>
        </p:txBody>
      </p:sp>
      <p:sp>
        <p:nvSpPr>
          <p:cNvPr id="583" name="OTLSHAPE_TB_00000000000000000000000000000000_RightEndCaps" hidden="1"/>
          <p:cNvSpPr txBox="1"/>
          <p:nvPr>
            <p:custDataLst>
              <p:tags r:id="rId3"/>
            </p:custDataLst>
          </p:nvPr>
        </p:nvSpPr>
        <p:spPr>
          <a:xfrm>
            <a:off x="11474534" y="2794169"/>
            <a:ext cx="469900" cy="279061"/>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2018</a:t>
            </a:r>
          </a:p>
        </p:txBody>
      </p:sp>
      <p:sp>
        <p:nvSpPr>
          <p:cNvPr id="585" name="OTLSHAPE_TB_00000000000000000000000000000000_ElapsedTime" hidden="1"/>
          <p:cNvSpPr/>
          <p:nvPr>
            <p:custDataLst>
              <p:tags r:id="rId4"/>
            </p:custDataLst>
          </p:nvPr>
        </p:nvSpPr>
        <p:spPr>
          <a:xfrm>
            <a:off x="0" y="0"/>
            <a:ext cx="0" cy="0"/>
          </a:xfrm>
          <a:prstGeom prst="round2DiagRect">
            <a:avLst>
              <a:gd name="adj1" fmla="val 10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OTLSHAPE_TB_00000000000000000000000000000000_TodayMarkerShape" hidden="1"/>
          <p:cNvSpPr/>
          <p:nvPr>
            <p:custDataLst>
              <p:tags r:id="rId5"/>
            </p:custDataLst>
          </p:nvPr>
        </p:nvSpPr>
        <p:spPr>
          <a:xfrm>
            <a:off x="10392380" y="3124200"/>
            <a:ext cx="108857" cy="127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OTLSHAPE_TB_00000000000000000000000000000000_TodayMarkerText" hidden="1"/>
          <p:cNvSpPr txBox="1"/>
          <p:nvPr>
            <p:custDataLst>
              <p:tags r:id="rId6"/>
            </p:custDataLst>
          </p:nvPr>
        </p:nvSpPr>
        <p:spPr>
          <a:xfrm>
            <a:off x="10446808" y="3251200"/>
            <a:ext cx="363369" cy="184666"/>
          </a:xfrm>
          <a:prstGeom prst="rect">
            <a:avLst/>
          </a:prstGeom>
          <a:noFill/>
        </p:spPr>
        <p:txBody>
          <a:bodyPr vert="horz" wrap="none" lIns="0" tIns="0" rIns="0" bIns="0" rtlCol="0" anchor="ctr" anchorCtr="0">
            <a:spAutoFit/>
          </a:bodyPr>
          <a:lstStyle/>
          <a:p>
            <a:pPr algn="ctr"/>
            <a:r>
              <a:rPr lang="en-US" sz="1200">
                <a:solidFill>
                  <a:schemeClr val="dk1"/>
                </a:solidFill>
                <a:latin typeface="Calibri" panose="020F0502020204030204" pitchFamily="34" charset="0"/>
              </a:rPr>
              <a:t>Today</a:t>
            </a:r>
          </a:p>
        </p:txBody>
      </p:sp>
      <p:pic>
        <p:nvPicPr>
          <p:cNvPr id="15"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434615" y="179031"/>
            <a:ext cx="601472" cy="62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Attēls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1719" y="260647"/>
            <a:ext cx="9525619" cy="6352803"/>
          </a:xfrm>
          <a:prstGeom prst="rect">
            <a:avLst/>
          </a:prstGeom>
        </p:spPr>
      </p:pic>
      <p:sp>
        <p:nvSpPr>
          <p:cNvPr id="11" name="TextBox 10"/>
          <p:cNvSpPr txBox="1"/>
          <p:nvPr/>
        </p:nvSpPr>
        <p:spPr>
          <a:xfrm rot="16200000">
            <a:off x="8530662" y="3206215"/>
            <a:ext cx="5947092" cy="461665"/>
          </a:xfrm>
          <a:prstGeom prst="rect">
            <a:avLst/>
          </a:prstGeom>
          <a:noFill/>
        </p:spPr>
        <p:txBody>
          <a:bodyPr wrap="square" rtlCol="0">
            <a:spAutoFit/>
          </a:bodyPr>
          <a:lstStyle/>
          <a:p>
            <a:r>
              <a:rPr lang="lv-LV" sz="2400" dirty="0">
                <a:solidFill>
                  <a:prstClr val="black"/>
                </a:solidFill>
                <a:latin typeface="Consolas" panose="020B0609020204030204" pitchFamily="49" charset="0"/>
              </a:rPr>
              <a:t>Olaines 1.vidusskolas bibliotēka</a:t>
            </a:r>
          </a:p>
        </p:txBody>
      </p:sp>
      <p:sp>
        <p:nvSpPr>
          <p:cNvPr id="13" name="Rectangle 12"/>
          <p:cNvSpPr/>
          <p:nvPr/>
        </p:nvSpPr>
        <p:spPr>
          <a:xfrm rot="16200000">
            <a:off x="8604272" y="3252381"/>
            <a:ext cx="6567376"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v-LV" sz="1800" b="0" i="1" u="none" strike="noStrike" kern="0" cap="none" spc="0" normalizeH="0" baseline="0" noProof="0" dirty="0">
                <a:ln>
                  <a:noFill/>
                </a:ln>
                <a:solidFill>
                  <a:srgbClr val="33CCCC"/>
                </a:solidFill>
                <a:effectLst/>
                <a:uLnTx/>
                <a:uFillTx/>
              </a:rPr>
              <a:t>Publicitātes foto ww.o1vsk.lv</a:t>
            </a:r>
          </a:p>
        </p:txBody>
      </p:sp>
    </p:spTree>
    <p:custDataLst>
      <p:tags r:id="rId1"/>
    </p:custDataLst>
    <p:extLst>
      <p:ext uri="{BB962C8B-B14F-4D97-AF65-F5344CB8AC3E}">
        <p14:creationId xmlns:p14="http://schemas.microsoft.com/office/powerpoint/2010/main" val="945312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006666"/>
        </a:solidFill>
        <a:effectLst/>
      </p:bgPr>
    </p:bg>
    <p:spTree>
      <p:nvGrpSpPr>
        <p:cNvPr id="1" name=""/>
        <p:cNvGrpSpPr/>
        <p:nvPr/>
      </p:nvGrpSpPr>
      <p:grpSpPr>
        <a:xfrm>
          <a:off x="0" y="0"/>
          <a:ext cx="0" cy="0"/>
          <a:chOff x="0" y="0"/>
          <a:chExt cx="0" cy="0"/>
        </a:xfrm>
      </p:grpSpPr>
      <p:sp>
        <p:nvSpPr>
          <p:cNvPr id="582" name="OTLSHAPE_TB_00000000000000000000000000000000_LeftEndCaps" hidden="1"/>
          <p:cNvSpPr txBox="1"/>
          <p:nvPr>
            <p:custDataLst>
              <p:tags r:id="rId2"/>
            </p:custDataLst>
          </p:nvPr>
        </p:nvSpPr>
        <p:spPr>
          <a:xfrm>
            <a:off x="254000" y="2794169"/>
            <a:ext cx="469900" cy="279061"/>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1979</a:t>
            </a:r>
          </a:p>
        </p:txBody>
      </p:sp>
      <p:sp>
        <p:nvSpPr>
          <p:cNvPr id="583" name="OTLSHAPE_TB_00000000000000000000000000000000_RightEndCaps" hidden="1"/>
          <p:cNvSpPr txBox="1"/>
          <p:nvPr>
            <p:custDataLst>
              <p:tags r:id="rId3"/>
            </p:custDataLst>
          </p:nvPr>
        </p:nvSpPr>
        <p:spPr>
          <a:xfrm>
            <a:off x="11474534" y="2794169"/>
            <a:ext cx="469900" cy="279061"/>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2018</a:t>
            </a:r>
          </a:p>
        </p:txBody>
      </p:sp>
      <p:sp>
        <p:nvSpPr>
          <p:cNvPr id="585" name="OTLSHAPE_TB_00000000000000000000000000000000_ElapsedTime" hidden="1"/>
          <p:cNvSpPr/>
          <p:nvPr>
            <p:custDataLst>
              <p:tags r:id="rId4"/>
            </p:custDataLst>
          </p:nvPr>
        </p:nvSpPr>
        <p:spPr>
          <a:xfrm>
            <a:off x="0" y="0"/>
            <a:ext cx="0" cy="0"/>
          </a:xfrm>
          <a:prstGeom prst="round2DiagRect">
            <a:avLst>
              <a:gd name="adj1" fmla="val 10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OTLSHAPE_TB_00000000000000000000000000000000_TodayMarkerShape" hidden="1"/>
          <p:cNvSpPr/>
          <p:nvPr>
            <p:custDataLst>
              <p:tags r:id="rId5"/>
            </p:custDataLst>
          </p:nvPr>
        </p:nvSpPr>
        <p:spPr>
          <a:xfrm>
            <a:off x="10392380" y="3124200"/>
            <a:ext cx="108857" cy="127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OTLSHAPE_TB_00000000000000000000000000000000_TodayMarkerText" hidden="1"/>
          <p:cNvSpPr txBox="1"/>
          <p:nvPr>
            <p:custDataLst>
              <p:tags r:id="rId6"/>
            </p:custDataLst>
          </p:nvPr>
        </p:nvSpPr>
        <p:spPr>
          <a:xfrm>
            <a:off x="10446808" y="3251200"/>
            <a:ext cx="363369" cy="184666"/>
          </a:xfrm>
          <a:prstGeom prst="rect">
            <a:avLst/>
          </a:prstGeom>
          <a:noFill/>
        </p:spPr>
        <p:txBody>
          <a:bodyPr vert="horz" wrap="none" lIns="0" tIns="0" rIns="0" bIns="0" rtlCol="0" anchor="ctr" anchorCtr="0">
            <a:spAutoFit/>
          </a:bodyPr>
          <a:lstStyle/>
          <a:p>
            <a:pPr algn="ctr"/>
            <a:r>
              <a:rPr lang="en-US" sz="1200">
                <a:solidFill>
                  <a:schemeClr val="dk1"/>
                </a:solidFill>
                <a:latin typeface="Calibri" panose="020F0502020204030204" pitchFamily="34" charset="0"/>
              </a:rPr>
              <a:t>Today</a:t>
            </a:r>
          </a:p>
        </p:txBody>
      </p:sp>
      <p:pic>
        <p:nvPicPr>
          <p:cNvPr id="15"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434615" y="179031"/>
            <a:ext cx="601472" cy="62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Attēls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9337" y="75009"/>
            <a:ext cx="10009544" cy="6666359"/>
          </a:xfrm>
          <a:prstGeom prst="rect">
            <a:avLst/>
          </a:prstGeom>
        </p:spPr>
      </p:pic>
      <p:sp>
        <p:nvSpPr>
          <p:cNvPr id="11" name="TextBox 10"/>
          <p:cNvSpPr txBox="1"/>
          <p:nvPr/>
        </p:nvSpPr>
        <p:spPr>
          <a:xfrm rot="16200000">
            <a:off x="8541494" y="3103085"/>
            <a:ext cx="6086588" cy="461665"/>
          </a:xfrm>
          <a:prstGeom prst="rect">
            <a:avLst/>
          </a:prstGeom>
          <a:noFill/>
        </p:spPr>
        <p:txBody>
          <a:bodyPr wrap="square" rtlCol="0">
            <a:spAutoFit/>
          </a:bodyPr>
          <a:lstStyle/>
          <a:p>
            <a:r>
              <a:rPr lang="lv-LV" sz="2400" dirty="0">
                <a:solidFill>
                  <a:prstClr val="black"/>
                </a:solidFill>
                <a:latin typeface="Consolas" panose="020B0609020204030204" pitchFamily="49" charset="0"/>
              </a:rPr>
              <a:t>Olaines 1.vidusskolas bibliotēka</a:t>
            </a:r>
          </a:p>
        </p:txBody>
      </p:sp>
      <p:sp>
        <p:nvSpPr>
          <p:cNvPr id="13" name="Rectangle 12"/>
          <p:cNvSpPr/>
          <p:nvPr/>
        </p:nvSpPr>
        <p:spPr>
          <a:xfrm rot="16200000">
            <a:off x="8692687" y="3389646"/>
            <a:ext cx="6567376"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v-LV" sz="1800" b="0" i="1" u="none" strike="noStrike" kern="0" cap="none" spc="0" normalizeH="0" baseline="0" noProof="0" dirty="0">
                <a:ln>
                  <a:noFill/>
                </a:ln>
                <a:solidFill>
                  <a:srgbClr val="33CCCC"/>
                </a:solidFill>
                <a:effectLst/>
                <a:uLnTx/>
                <a:uFillTx/>
              </a:rPr>
              <a:t>Publicitātes foto ww.o1vsk.lv</a:t>
            </a:r>
          </a:p>
        </p:txBody>
      </p:sp>
    </p:spTree>
    <p:custDataLst>
      <p:tags r:id="rId1"/>
    </p:custDataLst>
    <p:extLst>
      <p:ext uri="{BB962C8B-B14F-4D97-AF65-F5344CB8AC3E}">
        <p14:creationId xmlns:p14="http://schemas.microsoft.com/office/powerpoint/2010/main" val="1775015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006666"/>
        </a:solidFill>
        <a:effectLst/>
      </p:bgPr>
    </p:bg>
    <p:spTree>
      <p:nvGrpSpPr>
        <p:cNvPr id="1" name=""/>
        <p:cNvGrpSpPr/>
        <p:nvPr/>
      </p:nvGrpSpPr>
      <p:grpSpPr>
        <a:xfrm>
          <a:off x="0" y="0"/>
          <a:ext cx="0" cy="0"/>
          <a:chOff x="0" y="0"/>
          <a:chExt cx="0" cy="0"/>
        </a:xfrm>
      </p:grpSpPr>
      <p:sp>
        <p:nvSpPr>
          <p:cNvPr id="582" name="OTLSHAPE_TB_00000000000000000000000000000000_LeftEndCaps" hidden="1"/>
          <p:cNvSpPr txBox="1"/>
          <p:nvPr>
            <p:custDataLst>
              <p:tags r:id="rId2"/>
            </p:custDataLst>
          </p:nvPr>
        </p:nvSpPr>
        <p:spPr>
          <a:xfrm>
            <a:off x="254000" y="2794169"/>
            <a:ext cx="469900" cy="279061"/>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1979</a:t>
            </a:r>
          </a:p>
        </p:txBody>
      </p:sp>
      <p:sp>
        <p:nvSpPr>
          <p:cNvPr id="583" name="OTLSHAPE_TB_00000000000000000000000000000000_RightEndCaps" hidden="1"/>
          <p:cNvSpPr txBox="1"/>
          <p:nvPr>
            <p:custDataLst>
              <p:tags r:id="rId3"/>
            </p:custDataLst>
          </p:nvPr>
        </p:nvSpPr>
        <p:spPr>
          <a:xfrm>
            <a:off x="11474534" y="2794169"/>
            <a:ext cx="469900" cy="279061"/>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2018</a:t>
            </a:r>
          </a:p>
        </p:txBody>
      </p:sp>
      <p:sp>
        <p:nvSpPr>
          <p:cNvPr id="585" name="OTLSHAPE_TB_00000000000000000000000000000000_ElapsedTime" hidden="1"/>
          <p:cNvSpPr/>
          <p:nvPr>
            <p:custDataLst>
              <p:tags r:id="rId4"/>
            </p:custDataLst>
          </p:nvPr>
        </p:nvSpPr>
        <p:spPr>
          <a:xfrm>
            <a:off x="0" y="0"/>
            <a:ext cx="0" cy="0"/>
          </a:xfrm>
          <a:prstGeom prst="round2DiagRect">
            <a:avLst>
              <a:gd name="adj1" fmla="val 10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OTLSHAPE_TB_00000000000000000000000000000000_TodayMarkerShape" hidden="1"/>
          <p:cNvSpPr/>
          <p:nvPr>
            <p:custDataLst>
              <p:tags r:id="rId5"/>
            </p:custDataLst>
          </p:nvPr>
        </p:nvSpPr>
        <p:spPr>
          <a:xfrm>
            <a:off x="10392380" y="3124200"/>
            <a:ext cx="108857" cy="127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OTLSHAPE_TB_00000000000000000000000000000000_TodayMarkerText" hidden="1"/>
          <p:cNvSpPr txBox="1"/>
          <p:nvPr>
            <p:custDataLst>
              <p:tags r:id="rId6"/>
            </p:custDataLst>
          </p:nvPr>
        </p:nvSpPr>
        <p:spPr>
          <a:xfrm>
            <a:off x="10446808" y="3251200"/>
            <a:ext cx="363369" cy="184666"/>
          </a:xfrm>
          <a:prstGeom prst="rect">
            <a:avLst/>
          </a:prstGeom>
          <a:noFill/>
        </p:spPr>
        <p:txBody>
          <a:bodyPr vert="horz" wrap="none" lIns="0" tIns="0" rIns="0" bIns="0" rtlCol="0" anchor="ctr" anchorCtr="0">
            <a:spAutoFit/>
          </a:bodyPr>
          <a:lstStyle/>
          <a:p>
            <a:pPr algn="ctr"/>
            <a:r>
              <a:rPr lang="en-US" sz="1200">
                <a:solidFill>
                  <a:schemeClr val="dk1"/>
                </a:solidFill>
                <a:latin typeface="Calibri" panose="020F0502020204030204" pitchFamily="34" charset="0"/>
              </a:rPr>
              <a:t>Today</a:t>
            </a:r>
          </a:p>
        </p:txBody>
      </p:sp>
      <p:pic>
        <p:nvPicPr>
          <p:cNvPr id="15"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434615" y="179031"/>
            <a:ext cx="601472" cy="62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Attēls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9336" y="152636"/>
            <a:ext cx="9721080" cy="6474243"/>
          </a:xfrm>
          <a:prstGeom prst="rect">
            <a:avLst/>
          </a:prstGeom>
        </p:spPr>
      </p:pic>
      <p:sp>
        <p:nvSpPr>
          <p:cNvPr id="11" name="TextBox 10"/>
          <p:cNvSpPr txBox="1"/>
          <p:nvPr/>
        </p:nvSpPr>
        <p:spPr>
          <a:xfrm rot="16200000">
            <a:off x="8544986" y="3069026"/>
            <a:ext cx="6078422" cy="461665"/>
          </a:xfrm>
          <a:prstGeom prst="rect">
            <a:avLst/>
          </a:prstGeom>
          <a:noFill/>
        </p:spPr>
        <p:txBody>
          <a:bodyPr wrap="square" rtlCol="0">
            <a:spAutoFit/>
          </a:bodyPr>
          <a:lstStyle/>
          <a:p>
            <a:r>
              <a:rPr lang="lv-LV" sz="2400" dirty="0">
                <a:solidFill>
                  <a:prstClr val="black"/>
                </a:solidFill>
                <a:latin typeface="Consolas" panose="020B0609020204030204" pitchFamily="49" charset="0"/>
              </a:rPr>
              <a:t>Olaines 1.vidusskolas bibliotēka</a:t>
            </a:r>
          </a:p>
        </p:txBody>
      </p:sp>
      <p:sp>
        <p:nvSpPr>
          <p:cNvPr id="13" name="Rectangle 12"/>
          <p:cNvSpPr/>
          <p:nvPr/>
        </p:nvSpPr>
        <p:spPr>
          <a:xfrm rot="16200000">
            <a:off x="8634753" y="3286845"/>
            <a:ext cx="6567376"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v-LV" sz="1800" b="0" i="1" u="none" strike="noStrike" kern="0" cap="none" spc="0" normalizeH="0" baseline="0" noProof="0" dirty="0">
                <a:ln>
                  <a:noFill/>
                </a:ln>
                <a:solidFill>
                  <a:srgbClr val="33CCCC"/>
                </a:solidFill>
                <a:effectLst/>
                <a:uLnTx/>
                <a:uFillTx/>
              </a:rPr>
              <a:t>Publicitātes foto ww.o1vsk.lv</a:t>
            </a:r>
          </a:p>
        </p:txBody>
      </p:sp>
    </p:spTree>
    <p:custDataLst>
      <p:tags r:id="rId1"/>
    </p:custDataLst>
    <p:extLst>
      <p:ext uri="{BB962C8B-B14F-4D97-AF65-F5344CB8AC3E}">
        <p14:creationId xmlns:p14="http://schemas.microsoft.com/office/powerpoint/2010/main" val="1586670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006666"/>
        </a:solidFill>
        <a:effectLst/>
      </p:bgPr>
    </p:bg>
    <p:spTree>
      <p:nvGrpSpPr>
        <p:cNvPr id="1" name=""/>
        <p:cNvGrpSpPr/>
        <p:nvPr/>
      </p:nvGrpSpPr>
      <p:grpSpPr>
        <a:xfrm>
          <a:off x="0" y="0"/>
          <a:ext cx="0" cy="0"/>
          <a:chOff x="0" y="0"/>
          <a:chExt cx="0" cy="0"/>
        </a:xfrm>
      </p:grpSpPr>
      <p:sp>
        <p:nvSpPr>
          <p:cNvPr id="582" name="OTLSHAPE_TB_00000000000000000000000000000000_LeftEndCaps" hidden="1"/>
          <p:cNvSpPr txBox="1"/>
          <p:nvPr>
            <p:custDataLst>
              <p:tags r:id="rId2"/>
            </p:custDataLst>
          </p:nvPr>
        </p:nvSpPr>
        <p:spPr>
          <a:xfrm>
            <a:off x="254000" y="2794169"/>
            <a:ext cx="469900" cy="279061"/>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1979</a:t>
            </a:r>
          </a:p>
        </p:txBody>
      </p:sp>
      <p:sp>
        <p:nvSpPr>
          <p:cNvPr id="583" name="OTLSHAPE_TB_00000000000000000000000000000000_RightEndCaps" hidden="1"/>
          <p:cNvSpPr txBox="1"/>
          <p:nvPr>
            <p:custDataLst>
              <p:tags r:id="rId3"/>
            </p:custDataLst>
          </p:nvPr>
        </p:nvSpPr>
        <p:spPr>
          <a:xfrm>
            <a:off x="11474534" y="2794169"/>
            <a:ext cx="469900" cy="279061"/>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2018</a:t>
            </a:r>
          </a:p>
        </p:txBody>
      </p:sp>
      <p:sp>
        <p:nvSpPr>
          <p:cNvPr id="585" name="OTLSHAPE_TB_00000000000000000000000000000000_ElapsedTime" hidden="1"/>
          <p:cNvSpPr/>
          <p:nvPr>
            <p:custDataLst>
              <p:tags r:id="rId4"/>
            </p:custDataLst>
          </p:nvPr>
        </p:nvSpPr>
        <p:spPr>
          <a:xfrm>
            <a:off x="0" y="0"/>
            <a:ext cx="0" cy="0"/>
          </a:xfrm>
          <a:prstGeom prst="round2DiagRect">
            <a:avLst>
              <a:gd name="adj1" fmla="val 10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OTLSHAPE_TB_00000000000000000000000000000000_TodayMarkerShape" hidden="1"/>
          <p:cNvSpPr/>
          <p:nvPr>
            <p:custDataLst>
              <p:tags r:id="rId5"/>
            </p:custDataLst>
          </p:nvPr>
        </p:nvSpPr>
        <p:spPr>
          <a:xfrm>
            <a:off x="10392380" y="3124200"/>
            <a:ext cx="108857" cy="127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OTLSHAPE_TB_00000000000000000000000000000000_TodayMarkerText" hidden="1"/>
          <p:cNvSpPr txBox="1"/>
          <p:nvPr>
            <p:custDataLst>
              <p:tags r:id="rId6"/>
            </p:custDataLst>
          </p:nvPr>
        </p:nvSpPr>
        <p:spPr>
          <a:xfrm>
            <a:off x="10446808" y="3251200"/>
            <a:ext cx="363369" cy="184666"/>
          </a:xfrm>
          <a:prstGeom prst="rect">
            <a:avLst/>
          </a:prstGeom>
          <a:noFill/>
        </p:spPr>
        <p:txBody>
          <a:bodyPr vert="horz" wrap="none" lIns="0" tIns="0" rIns="0" bIns="0" rtlCol="0" anchor="ctr" anchorCtr="0">
            <a:spAutoFit/>
          </a:bodyPr>
          <a:lstStyle/>
          <a:p>
            <a:pPr algn="ctr"/>
            <a:r>
              <a:rPr lang="en-US" sz="1200">
                <a:solidFill>
                  <a:schemeClr val="dk1"/>
                </a:solidFill>
                <a:latin typeface="Calibri" panose="020F0502020204030204" pitchFamily="34" charset="0"/>
              </a:rPr>
              <a:t>Today</a:t>
            </a:r>
          </a:p>
        </p:txBody>
      </p:sp>
      <p:pic>
        <p:nvPicPr>
          <p:cNvPr id="15"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434615" y="179031"/>
            <a:ext cx="601472" cy="62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Attēls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1344" y="144216"/>
            <a:ext cx="9905628" cy="6597152"/>
          </a:xfrm>
          <a:prstGeom prst="rect">
            <a:avLst/>
          </a:prstGeom>
        </p:spPr>
      </p:pic>
      <p:sp>
        <p:nvSpPr>
          <p:cNvPr id="11" name="TextBox 10"/>
          <p:cNvSpPr txBox="1"/>
          <p:nvPr/>
        </p:nvSpPr>
        <p:spPr>
          <a:xfrm rot="16200000">
            <a:off x="8636361" y="3088878"/>
            <a:ext cx="6058173" cy="461665"/>
          </a:xfrm>
          <a:prstGeom prst="rect">
            <a:avLst/>
          </a:prstGeom>
          <a:noFill/>
        </p:spPr>
        <p:txBody>
          <a:bodyPr wrap="square" rtlCol="0">
            <a:spAutoFit/>
          </a:bodyPr>
          <a:lstStyle/>
          <a:p>
            <a:r>
              <a:rPr lang="lv-LV" sz="2400" dirty="0">
                <a:solidFill>
                  <a:prstClr val="black"/>
                </a:solidFill>
                <a:latin typeface="Consolas" panose="020B0609020204030204" pitchFamily="49" charset="0"/>
              </a:rPr>
              <a:t>Olaines 1.vidusskolas bibliotēka</a:t>
            </a:r>
          </a:p>
        </p:txBody>
      </p:sp>
      <p:sp>
        <p:nvSpPr>
          <p:cNvPr id="13" name="Rectangle 12"/>
          <p:cNvSpPr/>
          <p:nvPr/>
        </p:nvSpPr>
        <p:spPr>
          <a:xfrm rot="16200000">
            <a:off x="8723646" y="3389646"/>
            <a:ext cx="6567376"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v-LV" sz="1800" b="0" i="1" u="none" strike="noStrike" kern="0" cap="none" spc="0" normalizeH="0" baseline="0" noProof="0" dirty="0">
                <a:ln>
                  <a:noFill/>
                </a:ln>
                <a:solidFill>
                  <a:srgbClr val="33CCCC"/>
                </a:solidFill>
                <a:effectLst/>
                <a:uLnTx/>
                <a:uFillTx/>
              </a:rPr>
              <a:t>Publicitātes foto ww.o1vsk.lv</a:t>
            </a:r>
          </a:p>
        </p:txBody>
      </p:sp>
    </p:spTree>
    <p:custDataLst>
      <p:tags r:id="rId1"/>
    </p:custDataLst>
    <p:extLst>
      <p:ext uri="{BB962C8B-B14F-4D97-AF65-F5344CB8AC3E}">
        <p14:creationId xmlns:p14="http://schemas.microsoft.com/office/powerpoint/2010/main" val="1035727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006666"/>
        </a:solidFill>
        <a:effectLst/>
      </p:bgPr>
    </p:bg>
    <p:spTree>
      <p:nvGrpSpPr>
        <p:cNvPr id="1" name=""/>
        <p:cNvGrpSpPr/>
        <p:nvPr/>
      </p:nvGrpSpPr>
      <p:grpSpPr>
        <a:xfrm>
          <a:off x="0" y="0"/>
          <a:ext cx="0" cy="0"/>
          <a:chOff x="0" y="0"/>
          <a:chExt cx="0" cy="0"/>
        </a:xfrm>
      </p:grpSpPr>
      <p:sp>
        <p:nvSpPr>
          <p:cNvPr id="582" name="OTLSHAPE_TB_00000000000000000000000000000000_LeftEndCaps" hidden="1"/>
          <p:cNvSpPr txBox="1"/>
          <p:nvPr>
            <p:custDataLst>
              <p:tags r:id="rId2"/>
            </p:custDataLst>
          </p:nvPr>
        </p:nvSpPr>
        <p:spPr>
          <a:xfrm>
            <a:off x="254000" y="2794169"/>
            <a:ext cx="469900" cy="279061"/>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1979</a:t>
            </a:r>
          </a:p>
        </p:txBody>
      </p:sp>
      <p:sp>
        <p:nvSpPr>
          <p:cNvPr id="583" name="OTLSHAPE_TB_00000000000000000000000000000000_RightEndCaps" hidden="1"/>
          <p:cNvSpPr txBox="1"/>
          <p:nvPr>
            <p:custDataLst>
              <p:tags r:id="rId3"/>
            </p:custDataLst>
          </p:nvPr>
        </p:nvSpPr>
        <p:spPr>
          <a:xfrm>
            <a:off x="11474534" y="2794169"/>
            <a:ext cx="469900" cy="279061"/>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2018</a:t>
            </a:r>
          </a:p>
        </p:txBody>
      </p:sp>
      <p:sp>
        <p:nvSpPr>
          <p:cNvPr id="585" name="OTLSHAPE_TB_00000000000000000000000000000000_ElapsedTime" hidden="1"/>
          <p:cNvSpPr/>
          <p:nvPr>
            <p:custDataLst>
              <p:tags r:id="rId4"/>
            </p:custDataLst>
          </p:nvPr>
        </p:nvSpPr>
        <p:spPr>
          <a:xfrm>
            <a:off x="0" y="0"/>
            <a:ext cx="0" cy="0"/>
          </a:xfrm>
          <a:prstGeom prst="round2DiagRect">
            <a:avLst>
              <a:gd name="adj1" fmla="val 10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OTLSHAPE_TB_00000000000000000000000000000000_TodayMarkerShape" hidden="1"/>
          <p:cNvSpPr/>
          <p:nvPr>
            <p:custDataLst>
              <p:tags r:id="rId5"/>
            </p:custDataLst>
          </p:nvPr>
        </p:nvSpPr>
        <p:spPr>
          <a:xfrm>
            <a:off x="10392380" y="3124200"/>
            <a:ext cx="108857" cy="127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OTLSHAPE_TB_00000000000000000000000000000000_TodayMarkerText" hidden="1"/>
          <p:cNvSpPr txBox="1"/>
          <p:nvPr>
            <p:custDataLst>
              <p:tags r:id="rId6"/>
            </p:custDataLst>
          </p:nvPr>
        </p:nvSpPr>
        <p:spPr>
          <a:xfrm>
            <a:off x="10446808" y="3251200"/>
            <a:ext cx="363369" cy="184666"/>
          </a:xfrm>
          <a:prstGeom prst="rect">
            <a:avLst/>
          </a:prstGeom>
          <a:noFill/>
        </p:spPr>
        <p:txBody>
          <a:bodyPr vert="horz" wrap="none" lIns="0" tIns="0" rIns="0" bIns="0" rtlCol="0" anchor="ctr" anchorCtr="0">
            <a:spAutoFit/>
          </a:bodyPr>
          <a:lstStyle/>
          <a:p>
            <a:pPr algn="ctr"/>
            <a:r>
              <a:rPr lang="en-US" sz="1200">
                <a:solidFill>
                  <a:schemeClr val="dk1"/>
                </a:solidFill>
                <a:latin typeface="Calibri" panose="020F0502020204030204" pitchFamily="34" charset="0"/>
              </a:rPr>
              <a:t>Today</a:t>
            </a:r>
          </a:p>
        </p:txBody>
      </p:sp>
      <p:pic>
        <p:nvPicPr>
          <p:cNvPr id="15"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434615" y="179031"/>
            <a:ext cx="601472" cy="62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Attēls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3352" y="179031"/>
            <a:ext cx="4392488" cy="6595326"/>
          </a:xfrm>
          <a:prstGeom prst="rect">
            <a:avLst/>
          </a:prstGeom>
        </p:spPr>
      </p:pic>
      <p:pic>
        <p:nvPicPr>
          <p:cNvPr id="11" name="Picture 3" descr="C:\Users\Aija\Desktop\biblioteka foto jauns\IMG_7866.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50925" y="1628800"/>
            <a:ext cx="5959897" cy="397520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rot="16200000">
            <a:off x="8624944" y="3222164"/>
            <a:ext cx="5989338" cy="461665"/>
          </a:xfrm>
          <a:prstGeom prst="rect">
            <a:avLst/>
          </a:prstGeom>
          <a:noFill/>
        </p:spPr>
        <p:txBody>
          <a:bodyPr wrap="square" rtlCol="0">
            <a:spAutoFit/>
          </a:bodyPr>
          <a:lstStyle/>
          <a:p>
            <a:r>
              <a:rPr lang="lv-LV" sz="2400" dirty="0">
                <a:solidFill>
                  <a:prstClr val="black"/>
                </a:solidFill>
                <a:latin typeface="Consolas" panose="020B0609020204030204" pitchFamily="49" charset="0"/>
              </a:rPr>
              <a:t>Olaines 1.vidusskolas bibliotēka</a:t>
            </a:r>
          </a:p>
        </p:txBody>
      </p:sp>
      <p:sp>
        <p:nvSpPr>
          <p:cNvPr id="14" name="Rectangle 13"/>
          <p:cNvSpPr/>
          <p:nvPr/>
        </p:nvSpPr>
        <p:spPr>
          <a:xfrm rot="16200000">
            <a:off x="8644561" y="3278053"/>
            <a:ext cx="6567376"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v-LV" sz="1800" b="0" i="1" u="none" strike="noStrike" kern="0" cap="none" spc="0" normalizeH="0" baseline="0" noProof="0" dirty="0">
                <a:ln>
                  <a:noFill/>
                </a:ln>
                <a:solidFill>
                  <a:srgbClr val="33CCCC"/>
                </a:solidFill>
                <a:effectLst/>
                <a:uLnTx/>
                <a:uFillTx/>
              </a:rPr>
              <a:t>Publicitātes foto ww.o1vsk.lv</a:t>
            </a:r>
          </a:p>
        </p:txBody>
      </p:sp>
    </p:spTree>
    <p:custDataLst>
      <p:tags r:id="rId1"/>
    </p:custDataLst>
    <p:extLst>
      <p:ext uri="{BB962C8B-B14F-4D97-AF65-F5344CB8AC3E}">
        <p14:creationId xmlns:p14="http://schemas.microsoft.com/office/powerpoint/2010/main" val="985950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006666"/>
        </a:solidFill>
        <a:effectLst/>
      </p:bgPr>
    </p:bg>
    <p:spTree>
      <p:nvGrpSpPr>
        <p:cNvPr id="1" name=""/>
        <p:cNvGrpSpPr/>
        <p:nvPr/>
      </p:nvGrpSpPr>
      <p:grpSpPr>
        <a:xfrm>
          <a:off x="0" y="0"/>
          <a:ext cx="0" cy="0"/>
          <a:chOff x="0" y="0"/>
          <a:chExt cx="0" cy="0"/>
        </a:xfrm>
      </p:grpSpPr>
      <p:cxnSp>
        <p:nvCxnSpPr>
          <p:cNvPr id="614" name="OTLSHAPE_M_2d20d7dcc94f4de2946e4373d494f10b_Connector1"/>
          <p:cNvCxnSpPr/>
          <p:nvPr>
            <p:custDataLst>
              <p:tags r:id="rId2"/>
            </p:custDataLst>
          </p:nvPr>
        </p:nvCxnSpPr>
        <p:spPr>
          <a:xfrm>
            <a:off x="7728115" y="3149600"/>
            <a:ext cx="0" cy="549910"/>
          </a:xfrm>
          <a:prstGeom prst="line">
            <a:avLst/>
          </a:prstGeom>
          <a:ln w="9525" cap="flat" cmpd="sng" algn="ctr">
            <a:solidFill>
              <a:schemeClr val="accent6">
                <a:alpha val="34902"/>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3" name="OTLSHAPE_M_3bdee929928a47ec82ab115ac7f7e690_Connector1"/>
          <p:cNvCxnSpPr/>
          <p:nvPr>
            <p:custDataLst>
              <p:tags r:id="rId3"/>
            </p:custDataLst>
          </p:nvPr>
        </p:nvCxnSpPr>
        <p:spPr>
          <a:xfrm>
            <a:off x="5968578" y="3187700"/>
            <a:ext cx="0" cy="972820"/>
          </a:xfrm>
          <a:prstGeom prst="line">
            <a:avLst/>
          </a:prstGeom>
          <a:ln w="9525" cap="flat" cmpd="sng" algn="ctr">
            <a:solidFill>
              <a:schemeClr val="accent5">
                <a:alpha val="34902"/>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2" name="OTLSHAPE_M_040648a26ff84468a24e7480ad91620e_Connector2"/>
          <p:cNvCxnSpPr/>
          <p:nvPr>
            <p:custDataLst>
              <p:tags r:id="rId4"/>
            </p:custDataLst>
          </p:nvPr>
        </p:nvCxnSpPr>
        <p:spPr>
          <a:xfrm>
            <a:off x="5120491" y="4532630"/>
            <a:ext cx="0" cy="98306"/>
          </a:xfrm>
          <a:prstGeom prst="line">
            <a:avLst/>
          </a:prstGeom>
          <a:ln w="9525" cap="flat" cmpd="sng" algn="ctr">
            <a:solidFill>
              <a:schemeClr val="accent3">
                <a:alpha val="34902"/>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0" name="OTLSHAPE_M_516c2b687a0e49c6ad1a04234904938f_Connector1"/>
          <p:cNvCxnSpPr/>
          <p:nvPr>
            <p:custDataLst>
              <p:tags r:id="rId5"/>
            </p:custDataLst>
          </p:nvPr>
        </p:nvCxnSpPr>
        <p:spPr>
          <a:xfrm>
            <a:off x="10436090" y="2296795"/>
            <a:ext cx="0" cy="446405"/>
          </a:xfrm>
          <a:prstGeom prst="line">
            <a:avLst/>
          </a:prstGeom>
          <a:ln w="9525" cap="flat" cmpd="sng" algn="ctr">
            <a:solidFill>
              <a:schemeClr val="accent3">
                <a:alpha val="34902"/>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82" name="OTLSHAPE_TB_00000000000000000000000000000000_LeftEndCaps" hidden="1"/>
          <p:cNvSpPr txBox="1"/>
          <p:nvPr>
            <p:custDataLst>
              <p:tags r:id="rId6"/>
            </p:custDataLst>
          </p:nvPr>
        </p:nvSpPr>
        <p:spPr>
          <a:xfrm>
            <a:off x="254000" y="2794169"/>
            <a:ext cx="469900" cy="279061"/>
          </a:xfrm>
          <a:prstGeom prst="rect">
            <a:avLst/>
          </a:prstGeom>
          <a:noFill/>
        </p:spPr>
        <p:txBody>
          <a:bodyPr vert="horz" wrap="none" lIns="0" tIns="0" rIns="0" bIns="0" rtlCol="0" anchor="ctr" anchorCtr="0">
            <a:spAutoFit/>
          </a:bodyPr>
          <a:lstStyle/>
          <a:p>
            <a:pPr algn="ctr"/>
            <a:r>
              <a:rPr lang="en-US" b="1">
                <a:solidFill>
                  <a:srgbClr val="DA1F28"/>
                </a:solidFill>
                <a:latin typeface="Calibri" panose="020F0502020204030204" pitchFamily="34" charset="0"/>
              </a:rPr>
              <a:t>1979</a:t>
            </a:r>
          </a:p>
        </p:txBody>
      </p:sp>
      <p:sp>
        <p:nvSpPr>
          <p:cNvPr id="583" name="OTLSHAPE_TB_00000000000000000000000000000000_RightEndCaps" hidden="1"/>
          <p:cNvSpPr txBox="1"/>
          <p:nvPr>
            <p:custDataLst>
              <p:tags r:id="rId7"/>
            </p:custDataLst>
          </p:nvPr>
        </p:nvSpPr>
        <p:spPr>
          <a:xfrm>
            <a:off x="11474534" y="2794169"/>
            <a:ext cx="469900" cy="279061"/>
          </a:xfrm>
          <a:prstGeom prst="rect">
            <a:avLst/>
          </a:prstGeom>
          <a:noFill/>
        </p:spPr>
        <p:txBody>
          <a:bodyPr vert="horz" wrap="none" lIns="0" tIns="0" rIns="0" bIns="0" rtlCol="0" anchor="ctr" anchorCtr="0">
            <a:spAutoFit/>
          </a:bodyPr>
          <a:lstStyle/>
          <a:p>
            <a:pPr algn="ctr"/>
            <a:r>
              <a:rPr lang="en-US" b="1">
                <a:solidFill>
                  <a:srgbClr val="DA1F28"/>
                </a:solidFill>
                <a:latin typeface="Calibri" panose="020F0502020204030204" pitchFamily="34" charset="0"/>
              </a:rPr>
              <a:t>2018</a:t>
            </a:r>
          </a:p>
        </p:txBody>
      </p:sp>
      <p:sp>
        <p:nvSpPr>
          <p:cNvPr id="584" name="OTLSHAPE_TB_00000000000000000000000000000000_ScaleContainer"/>
          <p:cNvSpPr/>
          <p:nvPr>
            <p:custDataLst>
              <p:tags r:id="rId8"/>
            </p:custDataLst>
          </p:nvPr>
        </p:nvSpPr>
        <p:spPr>
          <a:xfrm>
            <a:off x="251532" y="3132210"/>
            <a:ext cx="11434091" cy="1018485"/>
          </a:xfrm>
          <a:prstGeom prst="round2DiagRect">
            <a:avLst>
              <a:gd name="adj1" fmla="val 100000"/>
              <a:gd name="adj2" fmla="val 0"/>
            </a:avLst>
          </a:prstGeom>
          <a:solidFill>
            <a:srgbClr val="808000"/>
          </a:soli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585" name="OTLSHAPE_TB_00000000000000000000000000000000_ElapsedTime" hidden="1"/>
          <p:cNvSpPr/>
          <p:nvPr>
            <p:custDataLst>
              <p:tags r:id="rId9"/>
            </p:custDataLst>
          </p:nvPr>
        </p:nvSpPr>
        <p:spPr>
          <a:xfrm>
            <a:off x="0" y="0"/>
            <a:ext cx="0" cy="0"/>
          </a:xfrm>
          <a:prstGeom prst="round2DiagRect">
            <a:avLst>
              <a:gd name="adj1" fmla="val 10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6" name="OTLSHAPE_TB_00000000000000000000000000000000_TodayMarkerShape" hidden="1"/>
          <p:cNvSpPr/>
          <p:nvPr>
            <p:custDataLst>
              <p:tags r:id="rId10"/>
            </p:custDataLst>
          </p:nvPr>
        </p:nvSpPr>
        <p:spPr>
          <a:xfrm>
            <a:off x="10392380" y="3124200"/>
            <a:ext cx="108857" cy="127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7" name="OTLSHAPE_TB_00000000000000000000000000000000_TodayMarkerText" hidden="1"/>
          <p:cNvSpPr txBox="1"/>
          <p:nvPr>
            <p:custDataLst>
              <p:tags r:id="rId11"/>
            </p:custDataLst>
          </p:nvPr>
        </p:nvSpPr>
        <p:spPr>
          <a:xfrm>
            <a:off x="10446808" y="3251200"/>
            <a:ext cx="363369" cy="184666"/>
          </a:xfrm>
          <a:prstGeom prst="rect">
            <a:avLst/>
          </a:prstGeom>
          <a:noFill/>
        </p:spPr>
        <p:txBody>
          <a:bodyPr vert="horz" wrap="none" lIns="0" tIns="0" rIns="0" bIns="0" rtlCol="0" anchor="ctr" anchorCtr="0">
            <a:spAutoFit/>
          </a:bodyPr>
          <a:lstStyle/>
          <a:p>
            <a:pPr algn="ctr"/>
            <a:r>
              <a:rPr lang="en-US" sz="1200">
                <a:solidFill>
                  <a:prstClr val="black"/>
                </a:solidFill>
                <a:latin typeface="Calibri" panose="020F0502020204030204" pitchFamily="34" charset="0"/>
              </a:rPr>
              <a:t>Today</a:t>
            </a:r>
          </a:p>
        </p:txBody>
      </p:sp>
      <p:cxnSp>
        <p:nvCxnSpPr>
          <p:cNvPr id="589" name="OTLSHAPE_TB_00000000000000000000000000000000_Separator1"/>
          <p:cNvCxnSpPr/>
          <p:nvPr>
            <p:custDataLst>
              <p:tags r:id="rId12"/>
            </p:custDataLst>
          </p:nvPr>
        </p:nvCxnSpPr>
        <p:spPr>
          <a:xfrm>
            <a:off x="1720852" y="2715447"/>
            <a:ext cx="0" cy="453335"/>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1" name="OTLSHAPE_TB_00000000000000000000000000000000_Separator2"/>
          <p:cNvCxnSpPr/>
          <p:nvPr>
            <p:custDataLst>
              <p:tags r:id="rId13"/>
            </p:custDataLst>
          </p:nvPr>
        </p:nvCxnSpPr>
        <p:spPr>
          <a:xfrm flipH="1">
            <a:off x="3001143" y="1748565"/>
            <a:ext cx="15597" cy="1358191"/>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92" name="OTLSHAPE_TB_00000000000000000000000000000000_TimescaleInterval3"/>
          <p:cNvSpPr txBox="1"/>
          <p:nvPr>
            <p:custDataLst>
              <p:tags r:id="rId14"/>
            </p:custDataLst>
          </p:nvPr>
        </p:nvSpPr>
        <p:spPr>
          <a:xfrm>
            <a:off x="1330975" y="3106756"/>
            <a:ext cx="1061436" cy="559752"/>
          </a:xfrm>
          <a:prstGeom prst="rect">
            <a:avLst/>
          </a:prstGeom>
          <a:noFill/>
        </p:spPr>
        <p:txBody>
          <a:bodyPr vert="horz" wrap="none" lIns="0" tIns="0" rIns="0" bIns="0" rtlCol="0" anchor="ctr" anchorCtr="0">
            <a:noAutofit/>
          </a:bodyPr>
          <a:lstStyle/>
          <a:p>
            <a:r>
              <a:rPr lang="lv-LV" sz="2800" spc="-20" dirty="0">
                <a:solidFill>
                  <a:srgbClr val="DEF5FA">
                    <a:lumMod val="10000"/>
                  </a:srgbClr>
                </a:solidFill>
                <a:latin typeface="Calibri" panose="020F0502020204030204" pitchFamily="34" charset="0"/>
              </a:rPr>
              <a:t>2002</a:t>
            </a:r>
            <a:endParaRPr lang="en-US" sz="2800" spc="-20" dirty="0">
              <a:solidFill>
                <a:srgbClr val="DEF5FA">
                  <a:lumMod val="10000"/>
                </a:srgbClr>
              </a:solidFill>
              <a:latin typeface="Calibri" panose="020F0502020204030204" pitchFamily="34" charset="0"/>
            </a:endParaRPr>
          </a:p>
        </p:txBody>
      </p:sp>
      <p:cxnSp>
        <p:nvCxnSpPr>
          <p:cNvPr id="593" name="OTLSHAPE_TB_00000000000000000000000000000000_Separator3"/>
          <p:cNvCxnSpPr/>
          <p:nvPr>
            <p:custDataLst>
              <p:tags r:id="rId15"/>
            </p:custDataLst>
          </p:nvPr>
        </p:nvCxnSpPr>
        <p:spPr>
          <a:xfrm>
            <a:off x="4135691" y="3699510"/>
            <a:ext cx="0" cy="406082"/>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5" name="OTLSHAPE_TB_00000000000000000000000000000000_Separator4"/>
          <p:cNvCxnSpPr/>
          <p:nvPr>
            <p:custDataLst>
              <p:tags r:id="rId16"/>
            </p:custDataLst>
          </p:nvPr>
        </p:nvCxnSpPr>
        <p:spPr>
          <a:xfrm>
            <a:off x="5772311" y="2309787"/>
            <a:ext cx="6970" cy="42042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7" name="OTLSHAPE_TB_00000000000000000000000000000000_Separator5"/>
          <p:cNvCxnSpPr/>
          <p:nvPr>
            <p:custDataLst>
              <p:tags r:id="rId17"/>
            </p:custDataLst>
          </p:nvPr>
        </p:nvCxnSpPr>
        <p:spPr>
          <a:xfrm flipH="1">
            <a:off x="7282281" y="2715447"/>
            <a:ext cx="3854" cy="282228"/>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9" name="OTLSHAPE_TB_00000000000000000000000000000000_Separator6"/>
          <p:cNvCxnSpPr/>
          <p:nvPr>
            <p:custDataLst>
              <p:tags r:id="rId18"/>
            </p:custDataLst>
          </p:nvPr>
        </p:nvCxnSpPr>
        <p:spPr>
          <a:xfrm>
            <a:off x="8340725" y="3659401"/>
            <a:ext cx="0" cy="795898"/>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5" name="OTLSHAPE_TB_00000000000000000000000000000000_Separator9"/>
          <p:cNvCxnSpPr/>
          <p:nvPr>
            <p:custDataLst>
              <p:tags r:id="rId19"/>
            </p:custDataLst>
          </p:nvPr>
        </p:nvCxnSpPr>
        <p:spPr>
          <a:xfrm>
            <a:off x="9245637" y="1994942"/>
            <a:ext cx="0" cy="927411"/>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15" name="OTLSHAPE_M_22ba966897a34657afc169ade639a7fb_Title"/>
          <p:cNvSpPr txBox="1"/>
          <p:nvPr>
            <p:custDataLst>
              <p:tags r:id="rId20"/>
            </p:custDataLst>
          </p:nvPr>
        </p:nvSpPr>
        <p:spPr>
          <a:xfrm>
            <a:off x="400418" y="1613754"/>
            <a:ext cx="2488468" cy="615553"/>
          </a:xfrm>
          <a:prstGeom prst="rect">
            <a:avLst/>
          </a:prstGeom>
          <a:noFill/>
        </p:spPr>
        <p:txBody>
          <a:bodyPr vert="horz" wrap="square" lIns="0" tIns="0" rIns="0" bIns="0" rtlCol="0" anchor="ctr" anchorCtr="0">
            <a:spAutoFit/>
          </a:bodyPr>
          <a:lstStyle/>
          <a:p>
            <a:r>
              <a:rPr lang="lv-LV" sz="2000" spc="-4" dirty="0">
                <a:solidFill>
                  <a:srgbClr val="39639D">
                    <a:lumMod val="50000"/>
                  </a:srgbClr>
                </a:solidFill>
                <a:latin typeface="Arial" panose="020B0604020202020204" pitchFamily="34" charset="0"/>
              </a:rPr>
              <a:t>1.08.2002. uzsāku darbu Olaines 1vsk.</a:t>
            </a:r>
            <a:endParaRPr lang="en-US" sz="2000" spc="-4" dirty="0">
              <a:solidFill>
                <a:srgbClr val="39639D">
                  <a:lumMod val="50000"/>
                </a:srgbClr>
              </a:solidFill>
              <a:latin typeface="Arial" panose="020B0604020202020204" pitchFamily="34" charset="0"/>
            </a:endParaRPr>
          </a:p>
        </p:txBody>
      </p:sp>
      <p:sp>
        <p:nvSpPr>
          <p:cNvPr id="618" name="OTLSHAPE_M_f37dfb331cf44909bff180704ea51942_Title"/>
          <p:cNvSpPr txBox="1"/>
          <p:nvPr>
            <p:custDataLst>
              <p:tags r:id="rId21"/>
            </p:custDataLst>
          </p:nvPr>
        </p:nvSpPr>
        <p:spPr>
          <a:xfrm>
            <a:off x="951136" y="413425"/>
            <a:ext cx="3232359" cy="923330"/>
          </a:xfrm>
          <a:prstGeom prst="rect">
            <a:avLst/>
          </a:prstGeom>
          <a:noFill/>
        </p:spPr>
        <p:txBody>
          <a:bodyPr vert="horz" wrap="square" lIns="0" tIns="0" rIns="0" bIns="0" rtlCol="0" anchor="ctr" anchorCtr="0">
            <a:spAutoFit/>
          </a:bodyPr>
          <a:lstStyle/>
          <a:p>
            <a:pPr algn="ctr"/>
            <a:r>
              <a:rPr lang="lv-LV" sz="2000" spc="-4" dirty="0">
                <a:solidFill>
                  <a:srgbClr val="FF6600"/>
                </a:solidFill>
                <a:latin typeface="Arial" pitchFamily="34" charset="0"/>
                <a:cs typeface="Arial" pitchFamily="34" charset="0"/>
              </a:rPr>
              <a:t>20.02.2008.skolas piebūve</a:t>
            </a:r>
          </a:p>
          <a:p>
            <a:pPr algn="ctr"/>
            <a:r>
              <a:rPr lang="lv-LV" sz="2000" spc="-4" dirty="0">
                <a:solidFill>
                  <a:srgbClr val="FF6600"/>
                </a:solidFill>
                <a:latin typeface="Arial" panose="020B0604020202020204" pitchFamily="34" charset="0"/>
              </a:rPr>
              <a:t>01.03.2008.Rīgas rajona skolu bibliotēku skate</a:t>
            </a:r>
            <a:endParaRPr lang="en-US" sz="2000" spc="-4" dirty="0">
              <a:solidFill>
                <a:srgbClr val="FF6600"/>
              </a:solidFill>
              <a:latin typeface="Arial" panose="020B0604020202020204" pitchFamily="34" charset="0"/>
            </a:endParaRPr>
          </a:p>
        </p:txBody>
      </p:sp>
      <p:sp>
        <p:nvSpPr>
          <p:cNvPr id="620" name="OTLSHAPE_M_f37dfb331cf44909bff180704ea51942_Shape"/>
          <p:cNvSpPr/>
          <p:nvPr>
            <p:custDataLst>
              <p:tags r:id="rId22"/>
            </p:custDataLst>
          </p:nvPr>
        </p:nvSpPr>
        <p:spPr>
          <a:xfrm>
            <a:off x="1644652" y="2295027"/>
            <a:ext cx="152400" cy="327243"/>
          </a:xfrm>
          <a:prstGeom prst="plus">
            <a:avLst/>
          </a:prstGeom>
          <a:ln/>
          <a:extLst>
            <a:ext uri="{53640926-AAD7-44D8-BBD7-CCE9431645EC}">
              <a14:shadowObscured xmlns:a14="http://schemas.microsoft.com/office/drawing/2010/main" val="1"/>
            </a:ext>
          </a:ex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endParaRPr>
          </a:p>
        </p:txBody>
      </p:sp>
      <p:sp>
        <p:nvSpPr>
          <p:cNvPr id="621" name="OTLSHAPE_M_dba9f1cc2041410b849ee590e76c7780_Title"/>
          <p:cNvSpPr txBox="1"/>
          <p:nvPr>
            <p:custDataLst>
              <p:tags r:id="rId23"/>
            </p:custDataLst>
          </p:nvPr>
        </p:nvSpPr>
        <p:spPr>
          <a:xfrm>
            <a:off x="4424268" y="274925"/>
            <a:ext cx="3528392" cy="276999"/>
          </a:xfrm>
          <a:prstGeom prst="rect">
            <a:avLst/>
          </a:prstGeom>
          <a:noFill/>
        </p:spPr>
        <p:txBody>
          <a:bodyPr vert="horz" wrap="square" lIns="0" tIns="0" rIns="0" bIns="0" rtlCol="0" anchor="ctr" anchorCtr="0">
            <a:spAutoFit/>
          </a:bodyPr>
          <a:lstStyle/>
          <a:p>
            <a:pPr algn="ctr"/>
            <a:r>
              <a:rPr lang="lv-LV" spc="-4" dirty="0">
                <a:solidFill>
                  <a:srgbClr val="FF6600"/>
                </a:solidFill>
                <a:latin typeface="Arial" panose="020B0604020202020204" pitchFamily="34" charset="0"/>
              </a:rPr>
              <a:t>01.06.2013.pašvaldību vēlēšanas</a:t>
            </a:r>
          </a:p>
        </p:txBody>
      </p:sp>
      <p:sp>
        <p:nvSpPr>
          <p:cNvPr id="623" name="OTLSHAPE_M_dba9f1cc2041410b849ee590e76c7780_Shape"/>
          <p:cNvSpPr/>
          <p:nvPr>
            <p:custDataLst>
              <p:tags r:id="rId24"/>
            </p:custDataLst>
          </p:nvPr>
        </p:nvSpPr>
        <p:spPr>
          <a:xfrm rot="10800000">
            <a:off x="3996760" y="4270791"/>
            <a:ext cx="277862" cy="261839"/>
          </a:xfrm>
          <a:prstGeom prst="flowChartManualOperation">
            <a:avLst/>
          </a:prstGeom>
          <a:solidFill>
            <a:schemeClr val="accent6"/>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5" name="OTLSHAPE_M_d508bc8e7bdc47cbb9f4b176c303be74_Date">
            <a:hlinkClick r:id="rId47" action="ppaction://hlinksldjump"/>
          </p:cNvPr>
          <p:cNvSpPr txBox="1"/>
          <p:nvPr>
            <p:custDataLst>
              <p:tags r:id="rId25"/>
            </p:custDataLst>
          </p:nvPr>
        </p:nvSpPr>
        <p:spPr>
          <a:xfrm>
            <a:off x="4135691" y="1372331"/>
            <a:ext cx="3327642" cy="553998"/>
          </a:xfrm>
          <a:prstGeom prst="rect">
            <a:avLst/>
          </a:prstGeom>
          <a:noFill/>
        </p:spPr>
        <p:txBody>
          <a:bodyPr vert="horz" wrap="square" lIns="0" tIns="0" rIns="0" bIns="0" rtlCol="0" anchor="ctr" anchorCtr="0">
            <a:spAutoFit/>
          </a:bodyPr>
          <a:lstStyle/>
          <a:p>
            <a:pPr algn="ctr"/>
            <a:r>
              <a:rPr lang="lv-LV" spc="-4" dirty="0">
                <a:solidFill>
                  <a:srgbClr val="39639D">
                    <a:lumMod val="50000"/>
                  </a:srgbClr>
                </a:solidFill>
                <a:latin typeface="Arial" panose="020B0604020202020204" pitchFamily="34" charset="0"/>
              </a:rPr>
              <a:t>20.11. 2013. Bibliotēkas rekonstrukcijas koncepcija</a:t>
            </a:r>
            <a:endParaRPr lang="en-US" spc="-4" dirty="0">
              <a:solidFill>
                <a:srgbClr val="39639D">
                  <a:lumMod val="50000"/>
                </a:srgbClr>
              </a:solidFill>
              <a:latin typeface="Arial" panose="020B0604020202020204" pitchFamily="34" charset="0"/>
            </a:endParaRPr>
          </a:p>
        </p:txBody>
      </p:sp>
      <p:sp>
        <p:nvSpPr>
          <p:cNvPr id="626" name="OTLSHAPE_M_d508bc8e7bdc47cbb9f4b176c303be74_Shape"/>
          <p:cNvSpPr/>
          <p:nvPr>
            <p:custDataLst>
              <p:tags r:id="rId26"/>
            </p:custDataLst>
          </p:nvPr>
        </p:nvSpPr>
        <p:spPr>
          <a:xfrm>
            <a:off x="8193735" y="4595279"/>
            <a:ext cx="228600" cy="184048"/>
          </a:xfrm>
          <a:prstGeom prst="star5">
            <a:avLst>
              <a:gd name="adj" fmla="val 25000"/>
              <a:gd name="hf" fmla="val 105146"/>
              <a:gd name="vf" fmla="val 110557"/>
            </a:avLst>
          </a:prstGeom>
          <a:ln/>
          <a:extLst>
            <a:ext uri="{53640926-AAD7-44D8-BBD7-CCE9431645EC}">
              <a14:shadowObscured xmlns:a14="http://schemas.microsoft.com/office/drawing/2010/main" val="1"/>
            </a:ext>
          </a:ex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627" name="OTLSHAPE_M_780b5cc5ec854e32ac6a67a30b714185_Title">
            <a:hlinkClick r:id="rId47" action="ppaction://hlinksldjump"/>
          </p:cNvPr>
          <p:cNvSpPr txBox="1"/>
          <p:nvPr>
            <p:custDataLst>
              <p:tags r:id="rId27"/>
            </p:custDataLst>
          </p:nvPr>
        </p:nvSpPr>
        <p:spPr>
          <a:xfrm>
            <a:off x="8308035" y="1074652"/>
            <a:ext cx="2190458" cy="615553"/>
          </a:xfrm>
          <a:prstGeom prst="rect">
            <a:avLst/>
          </a:prstGeom>
          <a:noFill/>
        </p:spPr>
        <p:txBody>
          <a:bodyPr vert="horz" wrap="square" lIns="0" tIns="0" rIns="0" bIns="0" rtlCol="0" anchor="ctr" anchorCtr="0">
            <a:spAutoFit/>
          </a:bodyPr>
          <a:lstStyle/>
          <a:p>
            <a:pPr algn="ctr"/>
            <a:r>
              <a:rPr lang="lv-LV" sz="2000" spc="-4" dirty="0">
                <a:solidFill>
                  <a:srgbClr val="002060"/>
                </a:solidFill>
                <a:latin typeface="Arial" panose="020B0604020202020204" pitchFamily="34" charset="0"/>
              </a:rPr>
              <a:t>01.09.2016. </a:t>
            </a:r>
          </a:p>
          <a:p>
            <a:pPr algn="ctr"/>
            <a:r>
              <a:rPr lang="lv-LV" sz="2000" spc="-4" dirty="0">
                <a:solidFill>
                  <a:srgbClr val="002060"/>
                </a:solidFill>
                <a:latin typeface="Arial" panose="020B0604020202020204" pitchFamily="34" charset="0"/>
              </a:rPr>
              <a:t>Lielā atklāšana</a:t>
            </a:r>
            <a:endParaRPr lang="en-US" sz="2000" spc="-4" dirty="0">
              <a:solidFill>
                <a:srgbClr val="002060"/>
              </a:solidFill>
              <a:latin typeface="Arial" panose="020B0604020202020204" pitchFamily="34" charset="0"/>
            </a:endParaRPr>
          </a:p>
        </p:txBody>
      </p:sp>
      <p:sp>
        <p:nvSpPr>
          <p:cNvPr id="630" name="OTLSHAPE_M_516c2b687a0e49c6ad1a04234904938f_Title"/>
          <p:cNvSpPr txBox="1"/>
          <p:nvPr>
            <p:custDataLst>
              <p:tags r:id="rId28"/>
            </p:custDataLst>
          </p:nvPr>
        </p:nvSpPr>
        <p:spPr>
          <a:xfrm>
            <a:off x="9655761" y="2096287"/>
            <a:ext cx="2243906" cy="553998"/>
          </a:xfrm>
          <a:prstGeom prst="rect">
            <a:avLst/>
          </a:prstGeom>
          <a:noFill/>
        </p:spPr>
        <p:txBody>
          <a:bodyPr vert="horz" wrap="square" lIns="0" tIns="0" rIns="0" bIns="0" rtlCol="0" anchor="ctr" anchorCtr="0">
            <a:spAutoFit/>
          </a:bodyPr>
          <a:lstStyle/>
          <a:p>
            <a:r>
              <a:rPr lang="lv-LV" sz="3600" b="1" spc="-22" dirty="0">
                <a:solidFill>
                  <a:srgbClr val="CC3300"/>
                </a:solidFill>
                <a:latin typeface="Consolas" pitchFamily="49" charset="0"/>
                <a:cs typeface="Consolas" pitchFamily="49" charset="0"/>
              </a:rPr>
              <a:t>ŠODIENA</a:t>
            </a:r>
            <a:endParaRPr lang="en-US" sz="3600" b="1" spc="-22" dirty="0">
              <a:solidFill>
                <a:srgbClr val="CC3300"/>
              </a:solidFill>
              <a:latin typeface="Consolas" pitchFamily="49" charset="0"/>
              <a:cs typeface="Consolas" pitchFamily="49" charset="0"/>
            </a:endParaRPr>
          </a:p>
        </p:txBody>
      </p:sp>
      <p:sp>
        <p:nvSpPr>
          <p:cNvPr id="632" name="OTLSHAPE_M_516c2b687a0e49c6ad1a04234904938f_Shape"/>
          <p:cNvSpPr/>
          <p:nvPr>
            <p:custDataLst>
              <p:tags r:id="rId29"/>
            </p:custDataLst>
          </p:nvPr>
        </p:nvSpPr>
        <p:spPr>
          <a:xfrm rot="16200000">
            <a:off x="10415943" y="2774011"/>
            <a:ext cx="165100" cy="165100"/>
          </a:xfrm>
          <a:prstGeom prst="flowChartMerge">
            <a:avLst/>
          </a:prstGeom>
          <a:solidFill>
            <a:schemeClr val="accent3"/>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3" name="OTLSHAPE_M_18a521d68dbf408f93562c040cf7a4b1_Title"/>
          <p:cNvSpPr txBox="1"/>
          <p:nvPr>
            <p:custDataLst>
              <p:tags r:id="rId30"/>
            </p:custDataLst>
          </p:nvPr>
        </p:nvSpPr>
        <p:spPr>
          <a:xfrm>
            <a:off x="137692" y="4258617"/>
            <a:ext cx="1852236" cy="646331"/>
          </a:xfrm>
          <a:prstGeom prst="rect">
            <a:avLst/>
          </a:prstGeom>
          <a:noFill/>
        </p:spPr>
        <p:txBody>
          <a:bodyPr vert="horz" wrap="square" lIns="0" tIns="0" rIns="0" bIns="0" rtlCol="0" anchor="ctr" anchorCtr="0">
            <a:spAutoFit/>
          </a:bodyPr>
          <a:lstStyle/>
          <a:p>
            <a:pPr algn="ctr"/>
            <a:r>
              <a:rPr lang="lv-LV" sz="2400" spc="-4" dirty="0">
                <a:solidFill>
                  <a:srgbClr val="474B78">
                    <a:lumMod val="75000"/>
                  </a:srgbClr>
                </a:solidFill>
                <a:latin typeface="Arial" panose="020B0604020202020204" pitchFamily="34" charset="0"/>
              </a:rPr>
              <a:t>1965</a:t>
            </a:r>
          </a:p>
          <a:p>
            <a:pPr algn="ctr"/>
            <a:r>
              <a:rPr lang="lv-LV" spc="-4" dirty="0">
                <a:solidFill>
                  <a:srgbClr val="474B78">
                    <a:lumMod val="75000"/>
                  </a:srgbClr>
                </a:solidFill>
                <a:latin typeface="Arial" panose="020B0604020202020204" pitchFamily="34" charset="0"/>
              </a:rPr>
              <a:t>www.01vsk.lv</a:t>
            </a:r>
            <a:endParaRPr lang="en-US" spc="-4" dirty="0">
              <a:solidFill>
                <a:srgbClr val="474B78">
                  <a:lumMod val="75000"/>
                </a:srgbClr>
              </a:solidFill>
              <a:latin typeface="Arial" panose="020B0604020202020204" pitchFamily="34" charset="0"/>
            </a:endParaRPr>
          </a:p>
        </p:txBody>
      </p:sp>
      <p:sp>
        <p:nvSpPr>
          <p:cNvPr id="638" name="OTLSHAPE_M_040648a26ff84468a24e7480ad91620e_Shape"/>
          <p:cNvSpPr/>
          <p:nvPr>
            <p:custDataLst>
              <p:tags r:id="rId31"/>
            </p:custDataLst>
          </p:nvPr>
        </p:nvSpPr>
        <p:spPr>
          <a:xfrm>
            <a:off x="2843717" y="1367834"/>
            <a:ext cx="346046" cy="322371"/>
          </a:xfrm>
          <a:prstGeom prst="diamond">
            <a:avLst/>
          </a:prstGeom>
          <a:solidFill>
            <a:schemeClr val="accent4">
              <a:lumMod val="75000"/>
            </a:schemeClr>
          </a:solidFill>
          <a:ln/>
          <a:extLst>
            <a:ext uri="{53640926-AAD7-44D8-BBD7-CCE9431645EC}">
              <a14:shadowObscured xmlns:a14="http://schemas.microsoft.com/office/drawing/2010/main" val="1"/>
            </a:ext>
          </a:ex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prstClr val="white"/>
              </a:solidFill>
            </a:endParaRPr>
          </a:p>
        </p:txBody>
      </p:sp>
      <p:sp>
        <p:nvSpPr>
          <p:cNvPr id="639" name="OTLSHAPE_M_3bdee929928a47ec82ab115ac7f7e690_Title">
            <a:hlinkClick r:id="rId48" action="ppaction://hlinksldjump"/>
          </p:cNvPr>
          <p:cNvSpPr txBox="1"/>
          <p:nvPr>
            <p:custDataLst>
              <p:tags r:id="rId32"/>
            </p:custDataLst>
          </p:nvPr>
        </p:nvSpPr>
        <p:spPr>
          <a:xfrm>
            <a:off x="2984891" y="4610151"/>
            <a:ext cx="2814940" cy="923330"/>
          </a:xfrm>
          <a:prstGeom prst="rect">
            <a:avLst/>
          </a:prstGeom>
          <a:noFill/>
        </p:spPr>
        <p:txBody>
          <a:bodyPr vert="horz" wrap="square" lIns="0" tIns="0" rIns="0" bIns="0" rtlCol="0" anchor="ctr" anchorCtr="0">
            <a:spAutoFit/>
          </a:bodyPr>
          <a:lstStyle/>
          <a:p>
            <a:pPr algn="ctr"/>
            <a:r>
              <a:rPr lang="lv-LV" sz="2000" dirty="0">
                <a:solidFill>
                  <a:srgbClr val="002060"/>
                </a:solidFill>
              </a:rPr>
              <a:t>2012 vasara </a:t>
            </a:r>
          </a:p>
          <a:p>
            <a:pPr algn="ctr"/>
            <a:r>
              <a:rPr lang="lv-LV" sz="2000" dirty="0">
                <a:solidFill>
                  <a:srgbClr val="002060"/>
                </a:solidFill>
              </a:rPr>
              <a:t>C4L</a:t>
            </a:r>
            <a:r>
              <a:rPr lang="en-US" sz="2000" dirty="0">
                <a:solidFill>
                  <a:srgbClr val="002060"/>
                </a:solidFill>
              </a:rPr>
              <a:t> The Baltic States tour </a:t>
            </a:r>
            <a:endParaRPr lang="en-US" sz="2000" spc="-4" dirty="0">
              <a:solidFill>
                <a:srgbClr val="002060"/>
              </a:solidFill>
              <a:latin typeface="Arial" panose="020B0604020202020204" pitchFamily="34" charset="0"/>
            </a:endParaRPr>
          </a:p>
        </p:txBody>
      </p:sp>
      <p:sp>
        <p:nvSpPr>
          <p:cNvPr id="640" name="OTLSHAPE_M_3bdee929928a47ec82ab115ac7f7e690_Date"/>
          <p:cNvSpPr txBox="1"/>
          <p:nvPr>
            <p:custDataLst>
              <p:tags r:id="rId33"/>
            </p:custDataLst>
          </p:nvPr>
        </p:nvSpPr>
        <p:spPr>
          <a:xfrm>
            <a:off x="6604855" y="2013720"/>
            <a:ext cx="1347805" cy="307777"/>
          </a:xfrm>
          <a:prstGeom prst="rect">
            <a:avLst/>
          </a:prstGeom>
          <a:noFill/>
        </p:spPr>
        <p:txBody>
          <a:bodyPr vert="horz" wrap="square" lIns="0" tIns="0" rIns="0" bIns="0" rtlCol="0" anchor="ctr" anchorCtr="0">
            <a:spAutoFit/>
          </a:bodyPr>
          <a:lstStyle/>
          <a:p>
            <a:pPr algn="ctr"/>
            <a:r>
              <a:rPr lang="lv-LV" sz="2000" dirty="0">
                <a:solidFill>
                  <a:srgbClr val="FF6600"/>
                </a:solidFill>
                <a:latin typeface="Arial Narrow" panose="020B0606020202030204" pitchFamily="34" charset="0"/>
              </a:rPr>
              <a:t>Projekts</a:t>
            </a:r>
            <a:endParaRPr lang="en-US" sz="2000" dirty="0">
              <a:solidFill>
                <a:srgbClr val="FF6600"/>
              </a:solidFill>
              <a:latin typeface="Arial Narrow" panose="020B0606020202030204" pitchFamily="34" charset="0"/>
            </a:endParaRPr>
          </a:p>
        </p:txBody>
      </p:sp>
      <p:sp>
        <p:nvSpPr>
          <p:cNvPr id="641" name="OTLSHAPE_M_3bdee929928a47ec82ab115ac7f7e690_Shape"/>
          <p:cNvSpPr/>
          <p:nvPr>
            <p:custDataLst>
              <p:tags r:id="rId34"/>
            </p:custDataLst>
          </p:nvPr>
        </p:nvSpPr>
        <p:spPr>
          <a:xfrm>
            <a:off x="7169908" y="2378237"/>
            <a:ext cx="228600" cy="254000"/>
          </a:xfrm>
          <a:prstGeom prst="diamond">
            <a:avLst/>
          </a:prstGeom>
          <a:solidFill>
            <a:schemeClr val="accent5"/>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2" name="OTLSHAPE_M_2d20d7dcc94f4de2946e4373d494f10b_Title"/>
          <p:cNvSpPr txBox="1"/>
          <p:nvPr>
            <p:custDataLst>
              <p:tags r:id="rId35"/>
            </p:custDataLst>
          </p:nvPr>
        </p:nvSpPr>
        <p:spPr>
          <a:xfrm>
            <a:off x="7282281" y="4979483"/>
            <a:ext cx="3874479" cy="553998"/>
          </a:xfrm>
          <a:prstGeom prst="rect">
            <a:avLst/>
          </a:prstGeom>
          <a:noFill/>
        </p:spPr>
        <p:txBody>
          <a:bodyPr vert="horz" wrap="square" lIns="0" tIns="0" rIns="0" bIns="0" rtlCol="0" anchor="ctr" anchorCtr="0">
            <a:spAutoFit/>
          </a:bodyPr>
          <a:lstStyle/>
          <a:p>
            <a:pPr algn="ctr"/>
            <a:r>
              <a:rPr lang="lv-LV" spc="-4" dirty="0">
                <a:solidFill>
                  <a:srgbClr val="002060"/>
                </a:solidFill>
                <a:latin typeface="Arial" panose="020B0604020202020204" pitchFamily="34" charset="0"/>
              </a:rPr>
              <a:t>21.01. 2015.Domes budžeta komisija</a:t>
            </a:r>
          </a:p>
          <a:p>
            <a:pPr algn="ctr"/>
            <a:r>
              <a:rPr lang="lv-LV" spc="-4" dirty="0">
                <a:solidFill>
                  <a:srgbClr val="002060"/>
                </a:solidFill>
                <a:latin typeface="Arial" panose="020B0604020202020204" pitchFamily="34" charset="0"/>
              </a:rPr>
              <a:t>01.09.2015  Bibliotēkas rekonstrukcija</a:t>
            </a:r>
            <a:endParaRPr lang="en-US" spc="-4" dirty="0">
              <a:solidFill>
                <a:srgbClr val="002060"/>
              </a:solidFill>
              <a:latin typeface="Arial" panose="020B0604020202020204" pitchFamily="34" charset="0"/>
            </a:endParaRPr>
          </a:p>
        </p:txBody>
      </p:sp>
      <p:sp>
        <p:nvSpPr>
          <p:cNvPr id="644" name="OTLSHAPE_M_2d20d7dcc94f4de2946e4373d494f10b_Shape"/>
          <p:cNvSpPr/>
          <p:nvPr>
            <p:custDataLst>
              <p:tags r:id="rId36"/>
            </p:custDataLst>
          </p:nvPr>
        </p:nvSpPr>
        <p:spPr>
          <a:xfrm flipV="1">
            <a:off x="5624780" y="1994942"/>
            <a:ext cx="295062" cy="208308"/>
          </a:xfrm>
          <a:prstGeom prst="flowChartManualOperation">
            <a:avLst/>
          </a:prstGeom>
          <a:ln/>
          <a:extLst>
            <a:ext uri="{53640926-AAD7-44D8-BBD7-CCE9431645EC}">
              <a14:shadowObscured xmlns:a14="http://schemas.microsoft.com/office/drawing/2010/main" val="1"/>
            </a:ext>
          </a:ex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prstClr val="white"/>
              </a:solidFill>
            </a:endParaRPr>
          </a:p>
        </p:txBody>
      </p:sp>
      <p:sp>
        <p:nvSpPr>
          <p:cNvPr id="645" name="OTLSHAPE_M_531134c2e0824479a13cfb7e6eaeb30c_Title">
            <a:hlinkClick r:id="rId48" action="ppaction://hlinksldjump"/>
          </p:cNvPr>
          <p:cNvSpPr txBox="1"/>
          <p:nvPr>
            <p:custDataLst>
              <p:tags r:id="rId37"/>
            </p:custDataLst>
          </p:nvPr>
        </p:nvSpPr>
        <p:spPr>
          <a:xfrm>
            <a:off x="4474179" y="598091"/>
            <a:ext cx="3197768" cy="553998"/>
          </a:xfrm>
          <a:prstGeom prst="rect">
            <a:avLst/>
          </a:prstGeom>
          <a:noFill/>
        </p:spPr>
        <p:txBody>
          <a:bodyPr vert="horz" wrap="square" lIns="0" tIns="0" rIns="0" bIns="0" rtlCol="0" anchor="ctr" anchorCtr="0">
            <a:spAutoFit/>
          </a:bodyPr>
          <a:lstStyle/>
          <a:p>
            <a:pPr algn="ctr"/>
            <a:r>
              <a:rPr lang="lv-LV" spc="-4" dirty="0">
                <a:solidFill>
                  <a:srgbClr val="002060"/>
                </a:solidFill>
                <a:latin typeface="Arial" panose="020B0604020202020204" pitchFamily="34" charset="0"/>
                <a:cs typeface="Arial" pitchFamily="34" charset="0"/>
              </a:rPr>
              <a:t>Vasara 2013</a:t>
            </a:r>
          </a:p>
          <a:p>
            <a:pPr algn="ctr"/>
            <a:r>
              <a:rPr lang="lv-LV" spc="-4" dirty="0">
                <a:solidFill>
                  <a:srgbClr val="002060"/>
                </a:solidFill>
                <a:latin typeface="Arial" panose="020B0604020202020204" pitchFamily="34" charset="0"/>
                <a:cs typeface="Arial" pitchFamily="34" charset="0"/>
              </a:rPr>
              <a:t>C4L </a:t>
            </a:r>
            <a:r>
              <a:rPr lang="en-US" dirty="0">
                <a:solidFill>
                  <a:srgbClr val="002060"/>
                </a:solidFill>
                <a:latin typeface="Arial" pitchFamily="34" charset="0"/>
                <a:cs typeface="Arial" pitchFamily="34" charset="0"/>
              </a:rPr>
              <a:t>Amsterdam-Brussels</a:t>
            </a:r>
          </a:p>
        </p:txBody>
      </p:sp>
      <p:sp>
        <p:nvSpPr>
          <p:cNvPr id="647" name="OTLSHAPE_M_531134c2e0824479a13cfb7e6eaeb30c_Shape"/>
          <p:cNvSpPr/>
          <p:nvPr>
            <p:custDataLst>
              <p:tags r:id="rId38"/>
            </p:custDataLst>
          </p:nvPr>
        </p:nvSpPr>
        <p:spPr>
          <a:xfrm>
            <a:off x="9203842" y="1817142"/>
            <a:ext cx="152400" cy="177800"/>
          </a:xfrm>
          <a:prstGeom prst="plus">
            <a:avLst/>
          </a:prstGeom>
          <a:solidFill>
            <a:schemeClr val="accent1"/>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OTLSHAPE_TB_00000000000000000000000000000000_TimescaleInterval3"/>
          <p:cNvSpPr txBox="1"/>
          <p:nvPr>
            <p:custDataLst>
              <p:tags r:id="rId39"/>
            </p:custDataLst>
          </p:nvPr>
        </p:nvSpPr>
        <p:spPr>
          <a:xfrm>
            <a:off x="2655097" y="3168782"/>
            <a:ext cx="692092" cy="472671"/>
          </a:xfrm>
          <a:prstGeom prst="rect">
            <a:avLst/>
          </a:prstGeom>
          <a:noFill/>
        </p:spPr>
        <p:txBody>
          <a:bodyPr vert="horz" wrap="none" lIns="0" tIns="0" rIns="0" bIns="0" rtlCol="0" anchor="ctr" anchorCtr="0">
            <a:noAutofit/>
          </a:bodyPr>
          <a:lstStyle/>
          <a:p>
            <a:r>
              <a:rPr lang="lv-LV" sz="2800" spc="-20" dirty="0">
                <a:solidFill>
                  <a:srgbClr val="DEF5FA">
                    <a:lumMod val="10000"/>
                  </a:srgbClr>
                </a:solidFill>
                <a:latin typeface="Calibri" panose="020F0502020204030204" pitchFamily="34" charset="0"/>
              </a:rPr>
              <a:t>2008</a:t>
            </a:r>
            <a:endParaRPr lang="en-US" sz="2800" spc="-20" dirty="0">
              <a:solidFill>
                <a:srgbClr val="DEF5FA">
                  <a:lumMod val="10000"/>
                </a:srgbClr>
              </a:solidFill>
              <a:latin typeface="Calibri" panose="020F0502020204030204" pitchFamily="34" charset="0"/>
            </a:endParaRPr>
          </a:p>
        </p:txBody>
      </p:sp>
      <p:sp>
        <p:nvSpPr>
          <p:cNvPr id="64" name="OTLSHAPE_TB_00000000000000000000000000000000_TimescaleInterval3"/>
          <p:cNvSpPr txBox="1"/>
          <p:nvPr>
            <p:custDataLst>
              <p:tags r:id="rId40"/>
            </p:custDataLst>
          </p:nvPr>
        </p:nvSpPr>
        <p:spPr>
          <a:xfrm>
            <a:off x="3739396" y="3238797"/>
            <a:ext cx="468081" cy="308927"/>
          </a:xfrm>
          <a:prstGeom prst="rect">
            <a:avLst/>
          </a:prstGeom>
          <a:noFill/>
        </p:spPr>
        <p:txBody>
          <a:bodyPr vert="horz" wrap="none" lIns="0" tIns="0" rIns="0" bIns="0" rtlCol="0" anchor="ctr" anchorCtr="0">
            <a:noAutofit/>
          </a:bodyPr>
          <a:lstStyle/>
          <a:p>
            <a:r>
              <a:rPr lang="lv-LV" sz="2800" spc="-20" dirty="0">
                <a:solidFill>
                  <a:srgbClr val="DEF5FA">
                    <a:lumMod val="10000"/>
                  </a:srgbClr>
                </a:solidFill>
                <a:latin typeface="Calibri" panose="020F0502020204030204" pitchFamily="34" charset="0"/>
              </a:rPr>
              <a:t>2012</a:t>
            </a:r>
            <a:endParaRPr lang="en-US" sz="2800" spc="-20" dirty="0">
              <a:solidFill>
                <a:srgbClr val="DEF5FA">
                  <a:lumMod val="10000"/>
                </a:srgbClr>
              </a:solidFill>
              <a:latin typeface="Calibri" panose="020F0502020204030204" pitchFamily="34" charset="0"/>
            </a:endParaRPr>
          </a:p>
        </p:txBody>
      </p:sp>
      <p:sp>
        <p:nvSpPr>
          <p:cNvPr id="66" name="OTLSHAPE_TB_00000000000000000000000000000000_TimescaleInterval3"/>
          <p:cNvSpPr txBox="1"/>
          <p:nvPr>
            <p:custDataLst>
              <p:tags r:id="rId41"/>
            </p:custDataLst>
          </p:nvPr>
        </p:nvSpPr>
        <p:spPr>
          <a:xfrm>
            <a:off x="5394953" y="3178800"/>
            <a:ext cx="793511" cy="397584"/>
          </a:xfrm>
          <a:prstGeom prst="rect">
            <a:avLst/>
          </a:prstGeom>
          <a:noFill/>
        </p:spPr>
        <p:txBody>
          <a:bodyPr vert="horz" wrap="none" lIns="0" tIns="0" rIns="0" bIns="0" rtlCol="0" anchor="ctr" anchorCtr="0">
            <a:noAutofit/>
          </a:bodyPr>
          <a:lstStyle/>
          <a:p>
            <a:r>
              <a:rPr lang="lv-LV" sz="2800" spc="-20" dirty="0">
                <a:solidFill>
                  <a:srgbClr val="DEF5FA">
                    <a:lumMod val="10000"/>
                  </a:srgbClr>
                </a:solidFill>
                <a:latin typeface="Calibri" panose="020F0502020204030204" pitchFamily="34" charset="0"/>
              </a:rPr>
              <a:t>2013</a:t>
            </a:r>
            <a:endParaRPr lang="en-US" sz="2800" spc="-20" dirty="0">
              <a:solidFill>
                <a:srgbClr val="DEF5FA">
                  <a:lumMod val="10000"/>
                </a:srgbClr>
              </a:solidFill>
              <a:latin typeface="Calibri" panose="020F0502020204030204" pitchFamily="34" charset="0"/>
            </a:endParaRPr>
          </a:p>
        </p:txBody>
      </p:sp>
      <p:sp>
        <p:nvSpPr>
          <p:cNvPr id="67" name="OTLSHAPE_TB_00000000000000000000000000000000_TimescaleInterval3"/>
          <p:cNvSpPr txBox="1"/>
          <p:nvPr>
            <p:custDataLst>
              <p:tags r:id="rId42"/>
            </p:custDataLst>
          </p:nvPr>
        </p:nvSpPr>
        <p:spPr>
          <a:xfrm>
            <a:off x="7079341" y="3219568"/>
            <a:ext cx="468081" cy="308927"/>
          </a:xfrm>
          <a:prstGeom prst="rect">
            <a:avLst/>
          </a:prstGeom>
          <a:noFill/>
        </p:spPr>
        <p:txBody>
          <a:bodyPr vert="horz" wrap="none" lIns="0" tIns="0" rIns="0" bIns="0" rtlCol="0" anchor="ctr" anchorCtr="0">
            <a:noAutofit/>
          </a:bodyPr>
          <a:lstStyle/>
          <a:p>
            <a:r>
              <a:rPr lang="lv-LV" sz="2800" spc="-20" dirty="0">
                <a:solidFill>
                  <a:srgbClr val="DEF5FA">
                    <a:lumMod val="10000"/>
                  </a:srgbClr>
                </a:solidFill>
                <a:latin typeface="Calibri" panose="020F0502020204030204" pitchFamily="34" charset="0"/>
              </a:rPr>
              <a:t>2014</a:t>
            </a:r>
            <a:endParaRPr lang="en-US" sz="2800" spc="-20" dirty="0">
              <a:solidFill>
                <a:srgbClr val="DEF5FA">
                  <a:lumMod val="10000"/>
                </a:srgbClr>
              </a:solidFill>
              <a:latin typeface="Calibri" panose="020F0502020204030204" pitchFamily="34" charset="0"/>
            </a:endParaRPr>
          </a:p>
        </p:txBody>
      </p:sp>
      <p:sp>
        <p:nvSpPr>
          <p:cNvPr id="68" name="OTLSHAPE_TB_00000000000000000000000000000000_TimescaleInterval3"/>
          <p:cNvSpPr txBox="1"/>
          <p:nvPr>
            <p:custDataLst>
              <p:tags r:id="rId43"/>
            </p:custDataLst>
          </p:nvPr>
        </p:nvSpPr>
        <p:spPr>
          <a:xfrm>
            <a:off x="7989116" y="3137695"/>
            <a:ext cx="637839" cy="472671"/>
          </a:xfrm>
          <a:prstGeom prst="rect">
            <a:avLst/>
          </a:prstGeom>
          <a:noFill/>
        </p:spPr>
        <p:txBody>
          <a:bodyPr vert="horz" wrap="none" lIns="0" tIns="0" rIns="0" bIns="0" rtlCol="0" anchor="ctr" anchorCtr="0">
            <a:noAutofit/>
          </a:bodyPr>
          <a:lstStyle/>
          <a:p>
            <a:r>
              <a:rPr lang="lv-LV" sz="2800" spc="-20" dirty="0">
                <a:solidFill>
                  <a:srgbClr val="DEF5FA">
                    <a:lumMod val="10000"/>
                  </a:srgbClr>
                </a:solidFill>
                <a:latin typeface="Calibri" panose="020F0502020204030204" pitchFamily="34" charset="0"/>
              </a:rPr>
              <a:t>2015</a:t>
            </a:r>
            <a:endParaRPr lang="en-US" sz="2800" spc="-20" dirty="0">
              <a:solidFill>
                <a:srgbClr val="DEF5FA">
                  <a:lumMod val="10000"/>
                </a:srgbClr>
              </a:solidFill>
              <a:latin typeface="Calibri" panose="020F0502020204030204" pitchFamily="34" charset="0"/>
            </a:endParaRPr>
          </a:p>
        </p:txBody>
      </p:sp>
      <p:sp>
        <p:nvSpPr>
          <p:cNvPr id="69" name="OTLSHAPE_TB_00000000000000000000000000000000_TimescaleInterval3"/>
          <p:cNvSpPr txBox="1"/>
          <p:nvPr>
            <p:custDataLst>
              <p:tags r:id="rId44"/>
            </p:custDataLst>
          </p:nvPr>
        </p:nvSpPr>
        <p:spPr>
          <a:xfrm>
            <a:off x="8969802" y="3232168"/>
            <a:ext cx="468081" cy="308927"/>
          </a:xfrm>
          <a:prstGeom prst="rect">
            <a:avLst/>
          </a:prstGeom>
          <a:noFill/>
        </p:spPr>
        <p:txBody>
          <a:bodyPr vert="horz" wrap="none" lIns="0" tIns="0" rIns="0" bIns="0" rtlCol="0" anchor="ctr" anchorCtr="0">
            <a:noAutofit/>
          </a:bodyPr>
          <a:lstStyle/>
          <a:p>
            <a:r>
              <a:rPr lang="lv-LV" sz="2800" spc="-20" dirty="0">
                <a:solidFill>
                  <a:srgbClr val="DEF5FA">
                    <a:lumMod val="10000"/>
                  </a:srgbClr>
                </a:solidFill>
                <a:latin typeface="Calibri" panose="020F0502020204030204" pitchFamily="34" charset="0"/>
              </a:rPr>
              <a:t>2016</a:t>
            </a:r>
            <a:endParaRPr lang="en-US" sz="2800" spc="-20" dirty="0">
              <a:solidFill>
                <a:srgbClr val="DEF5FA">
                  <a:lumMod val="10000"/>
                </a:srgbClr>
              </a:solidFill>
              <a:latin typeface="Calibri" panose="020F0502020204030204" pitchFamily="34" charset="0"/>
            </a:endParaRPr>
          </a:p>
        </p:txBody>
      </p:sp>
      <p:sp>
        <p:nvSpPr>
          <p:cNvPr id="19" name="Flowchart: Sequential Access Storage 18"/>
          <p:cNvSpPr/>
          <p:nvPr/>
        </p:nvSpPr>
        <p:spPr>
          <a:xfrm>
            <a:off x="5055650" y="2922353"/>
            <a:ext cx="1361485" cy="991966"/>
          </a:xfrm>
          <a:prstGeom prst="flowChartMagneticTap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prstClr val="white"/>
              </a:solidFill>
            </a:endParaRPr>
          </a:p>
        </p:txBody>
      </p:sp>
      <p:pic>
        <p:nvPicPr>
          <p:cNvPr id="46" name="Picture 2"/>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11434615" y="114027"/>
            <a:ext cx="601472" cy="62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rot="16200000">
            <a:off x="8913987" y="3187503"/>
            <a:ext cx="5823150" cy="461665"/>
          </a:xfrm>
          <a:prstGeom prst="rect">
            <a:avLst/>
          </a:prstGeom>
          <a:noFill/>
        </p:spPr>
        <p:txBody>
          <a:bodyPr wrap="square" rtlCol="0">
            <a:spAutoFit/>
          </a:bodyPr>
          <a:lstStyle/>
          <a:p>
            <a:r>
              <a:rPr lang="lv-LV" sz="2400" dirty="0">
                <a:latin typeface="Consolas" panose="020B0609020204030204" pitchFamily="49" charset="0"/>
              </a:rPr>
              <a:t>Olaines 1.vidusskolas bibliotēka</a:t>
            </a:r>
          </a:p>
        </p:txBody>
      </p:sp>
    </p:spTree>
    <p:custDataLst>
      <p:tags r:id="rId1"/>
    </p:custDataLst>
    <p:extLst>
      <p:ext uri="{BB962C8B-B14F-4D97-AF65-F5344CB8AC3E}">
        <p14:creationId xmlns:p14="http://schemas.microsoft.com/office/powerpoint/2010/main" val="2456910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006666"/>
        </a:solidFill>
        <a:effectLst/>
      </p:bgPr>
    </p:bg>
    <p:spTree>
      <p:nvGrpSpPr>
        <p:cNvPr id="1" name=""/>
        <p:cNvGrpSpPr/>
        <p:nvPr/>
      </p:nvGrpSpPr>
      <p:grpSpPr>
        <a:xfrm>
          <a:off x="0" y="0"/>
          <a:ext cx="0" cy="0"/>
          <a:chOff x="0" y="0"/>
          <a:chExt cx="0" cy="0"/>
        </a:xfrm>
      </p:grpSpPr>
      <p:sp>
        <p:nvSpPr>
          <p:cNvPr id="582" name="OTLSHAPE_TB_00000000000000000000000000000000_LeftEndCaps" hidden="1"/>
          <p:cNvSpPr txBox="1"/>
          <p:nvPr>
            <p:custDataLst>
              <p:tags r:id="rId2"/>
            </p:custDataLst>
          </p:nvPr>
        </p:nvSpPr>
        <p:spPr>
          <a:xfrm>
            <a:off x="254000" y="2794169"/>
            <a:ext cx="469900" cy="279061"/>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1979</a:t>
            </a:r>
          </a:p>
        </p:txBody>
      </p:sp>
      <p:sp>
        <p:nvSpPr>
          <p:cNvPr id="583" name="OTLSHAPE_TB_00000000000000000000000000000000_RightEndCaps" hidden="1"/>
          <p:cNvSpPr txBox="1"/>
          <p:nvPr>
            <p:custDataLst>
              <p:tags r:id="rId3"/>
            </p:custDataLst>
          </p:nvPr>
        </p:nvSpPr>
        <p:spPr>
          <a:xfrm>
            <a:off x="11474534" y="2794169"/>
            <a:ext cx="469900" cy="279061"/>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2018</a:t>
            </a:r>
          </a:p>
        </p:txBody>
      </p:sp>
      <p:sp>
        <p:nvSpPr>
          <p:cNvPr id="585" name="OTLSHAPE_TB_00000000000000000000000000000000_ElapsedTime" hidden="1"/>
          <p:cNvSpPr/>
          <p:nvPr>
            <p:custDataLst>
              <p:tags r:id="rId4"/>
            </p:custDataLst>
          </p:nvPr>
        </p:nvSpPr>
        <p:spPr>
          <a:xfrm>
            <a:off x="0" y="0"/>
            <a:ext cx="0" cy="0"/>
          </a:xfrm>
          <a:prstGeom prst="round2DiagRect">
            <a:avLst>
              <a:gd name="adj1" fmla="val 10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OTLSHAPE_TB_00000000000000000000000000000000_TodayMarkerShape" hidden="1"/>
          <p:cNvSpPr/>
          <p:nvPr>
            <p:custDataLst>
              <p:tags r:id="rId5"/>
            </p:custDataLst>
          </p:nvPr>
        </p:nvSpPr>
        <p:spPr>
          <a:xfrm>
            <a:off x="10392380" y="3124200"/>
            <a:ext cx="108857" cy="127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OTLSHAPE_TB_00000000000000000000000000000000_TodayMarkerText" hidden="1"/>
          <p:cNvSpPr txBox="1"/>
          <p:nvPr>
            <p:custDataLst>
              <p:tags r:id="rId6"/>
            </p:custDataLst>
          </p:nvPr>
        </p:nvSpPr>
        <p:spPr>
          <a:xfrm>
            <a:off x="10446808" y="3251200"/>
            <a:ext cx="363369" cy="184666"/>
          </a:xfrm>
          <a:prstGeom prst="rect">
            <a:avLst/>
          </a:prstGeom>
          <a:noFill/>
        </p:spPr>
        <p:txBody>
          <a:bodyPr vert="horz" wrap="none" lIns="0" tIns="0" rIns="0" bIns="0" rtlCol="0" anchor="ctr" anchorCtr="0">
            <a:spAutoFit/>
          </a:bodyPr>
          <a:lstStyle/>
          <a:p>
            <a:pPr algn="ctr"/>
            <a:r>
              <a:rPr lang="en-US" sz="1200">
                <a:solidFill>
                  <a:schemeClr val="dk1"/>
                </a:solidFill>
                <a:latin typeface="Calibri" panose="020F0502020204030204" pitchFamily="34" charset="0"/>
              </a:rPr>
              <a:t>Today</a:t>
            </a:r>
          </a:p>
        </p:txBody>
      </p:sp>
      <p:pic>
        <p:nvPicPr>
          <p:cNvPr id="15"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434615" y="179031"/>
            <a:ext cx="601472" cy="62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Attēls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3337" y="260647"/>
            <a:ext cx="9525619" cy="6352803"/>
          </a:xfrm>
          <a:prstGeom prst="rect">
            <a:avLst/>
          </a:prstGeom>
        </p:spPr>
      </p:pic>
      <p:sp>
        <p:nvSpPr>
          <p:cNvPr id="11" name="TextBox 10"/>
          <p:cNvSpPr txBox="1"/>
          <p:nvPr/>
        </p:nvSpPr>
        <p:spPr>
          <a:xfrm rot="16200000">
            <a:off x="8647335" y="3075369"/>
            <a:ext cx="5947092" cy="461665"/>
          </a:xfrm>
          <a:prstGeom prst="rect">
            <a:avLst/>
          </a:prstGeom>
          <a:noFill/>
        </p:spPr>
        <p:txBody>
          <a:bodyPr wrap="square" rtlCol="0">
            <a:spAutoFit/>
          </a:bodyPr>
          <a:lstStyle/>
          <a:p>
            <a:r>
              <a:rPr lang="lv-LV" sz="2400" dirty="0">
                <a:solidFill>
                  <a:prstClr val="black"/>
                </a:solidFill>
                <a:latin typeface="Consolas" panose="020B0609020204030204" pitchFamily="49" charset="0"/>
              </a:rPr>
              <a:t>Olaines 1.vidusskolas bibliotēka</a:t>
            </a:r>
          </a:p>
        </p:txBody>
      </p:sp>
      <p:sp>
        <p:nvSpPr>
          <p:cNvPr id="13" name="Rectangle 12"/>
          <p:cNvSpPr/>
          <p:nvPr/>
        </p:nvSpPr>
        <p:spPr>
          <a:xfrm rot="16200000">
            <a:off x="8648233" y="3431677"/>
            <a:ext cx="6567376"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v-LV" sz="1800" b="0" i="1" u="none" strike="noStrike" kern="0" cap="none" spc="0" normalizeH="0" baseline="0" noProof="0" dirty="0">
                <a:ln>
                  <a:noFill/>
                </a:ln>
                <a:solidFill>
                  <a:srgbClr val="33CCCC"/>
                </a:solidFill>
                <a:effectLst/>
                <a:uLnTx/>
                <a:uFillTx/>
              </a:rPr>
              <a:t>Publicitātes foto ww.o1vsk.lv</a:t>
            </a:r>
          </a:p>
        </p:txBody>
      </p:sp>
    </p:spTree>
    <p:custDataLst>
      <p:tags r:id="rId1"/>
    </p:custDataLst>
    <p:extLst>
      <p:ext uri="{BB962C8B-B14F-4D97-AF65-F5344CB8AC3E}">
        <p14:creationId xmlns:p14="http://schemas.microsoft.com/office/powerpoint/2010/main" val="827491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006666"/>
        </a:solidFill>
        <a:effectLst/>
      </p:bgPr>
    </p:bg>
    <p:spTree>
      <p:nvGrpSpPr>
        <p:cNvPr id="1" name=""/>
        <p:cNvGrpSpPr/>
        <p:nvPr/>
      </p:nvGrpSpPr>
      <p:grpSpPr>
        <a:xfrm>
          <a:off x="0" y="0"/>
          <a:ext cx="0" cy="0"/>
          <a:chOff x="0" y="0"/>
          <a:chExt cx="0" cy="0"/>
        </a:xfrm>
      </p:grpSpPr>
      <p:sp>
        <p:nvSpPr>
          <p:cNvPr id="582" name="OTLSHAPE_TB_00000000000000000000000000000000_LeftEndCaps" hidden="1"/>
          <p:cNvSpPr txBox="1"/>
          <p:nvPr>
            <p:custDataLst>
              <p:tags r:id="rId2"/>
            </p:custDataLst>
          </p:nvPr>
        </p:nvSpPr>
        <p:spPr>
          <a:xfrm>
            <a:off x="254000" y="2794169"/>
            <a:ext cx="469900" cy="279061"/>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1979</a:t>
            </a:r>
          </a:p>
        </p:txBody>
      </p:sp>
      <p:sp>
        <p:nvSpPr>
          <p:cNvPr id="583" name="OTLSHAPE_TB_00000000000000000000000000000000_RightEndCaps" hidden="1"/>
          <p:cNvSpPr txBox="1"/>
          <p:nvPr>
            <p:custDataLst>
              <p:tags r:id="rId3"/>
            </p:custDataLst>
          </p:nvPr>
        </p:nvSpPr>
        <p:spPr>
          <a:xfrm>
            <a:off x="11474534" y="2794169"/>
            <a:ext cx="469900" cy="279061"/>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2018</a:t>
            </a:r>
          </a:p>
        </p:txBody>
      </p:sp>
      <p:sp>
        <p:nvSpPr>
          <p:cNvPr id="585" name="OTLSHAPE_TB_00000000000000000000000000000000_ElapsedTime" hidden="1"/>
          <p:cNvSpPr/>
          <p:nvPr>
            <p:custDataLst>
              <p:tags r:id="rId4"/>
            </p:custDataLst>
          </p:nvPr>
        </p:nvSpPr>
        <p:spPr>
          <a:xfrm>
            <a:off x="0" y="0"/>
            <a:ext cx="0" cy="0"/>
          </a:xfrm>
          <a:prstGeom prst="round2DiagRect">
            <a:avLst>
              <a:gd name="adj1" fmla="val 10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OTLSHAPE_TB_00000000000000000000000000000000_TodayMarkerShape" hidden="1"/>
          <p:cNvSpPr/>
          <p:nvPr>
            <p:custDataLst>
              <p:tags r:id="rId5"/>
            </p:custDataLst>
          </p:nvPr>
        </p:nvSpPr>
        <p:spPr>
          <a:xfrm>
            <a:off x="10392380" y="3124200"/>
            <a:ext cx="108857" cy="127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OTLSHAPE_TB_00000000000000000000000000000000_TodayMarkerText" hidden="1"/>
          <p:cNvSpPr txBox="1"/>
          <p:nvPr>
            <p:custDataLst>
              <p:tags r:id="rId6"/>
            </p:custDataLst>
          </p:nvPr>
        </p:nvSpPr>
        <p:spPr>
          <a:xfrm>
            <a:off x="10446808" y="3251200"/>
            <a:ext cx="363369" cy="184666"/>
          </a:xfrm>
          <a:prstGeom prst="rect">
            <a:avLst/>
          </a:prstGeom>
          <a:noFill/>
        </p:spPr>
        <p:txBody>
          <a:bodyPr vert="horz" wrap="none" lIns="0" tIns="0" rIns="0" bIns="0" rtlCol="0" anchor="ctr" anchorCtr="0">
            <a:spAutoFit/>
          </a:bodyPr>
          <a:lstStyle/>
          <a:p>
            <a:pPr algn="ctr"/>
            <a:r>
              <a:rPr lang="en-US" sz="1200">
                <a:solidFill>
                  <a:schemeClr val="dk1"/>
                </a:solidFill>
                <a:latin typeface="Calibri" panose="020F0502020204030204" pitchFamily="34" charset="0"/>
              </a:rPr>
              <a:t>Today</a:t>
            </a:r>
          </a:p>
        </p:txBody>
      </p:sp>
      <p:pic>
        <p:nvPicPr>
          <p:cNvPr id="15"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434615" y="179031"/>
            <a:ext cx="601472" cy="62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Attēls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9336" y="116631"/>
            <a:ext cx="9754979" cy="6496819"/>
          </a:xfrm>
          <a:prstGeom prst="rect">
            <a:avLst/>
          </a:prstGeom>
        </p:spPr>
      </p:pic>
      <p:sp>
        <p:nvSpPr>
          <p:cNvPr id="11" name="TextBox 10"/>
          <p:cNvSpPr txBox="1"/>
          <p:nvPr/>
        </p:nvSpPr>
        <p:spPr>
          <a:xfrm rot="16200000">
            <a:off x="8635304" y="3233025"/>
            <a:ext cx="5947092" cy="461665"/>
          </a:xfrm>
          <a:prstGeom prst="rect">
            <a:avLst/>
          </a:prstGeom>
          <a:noFill/>
        </p:spPr>
        <p:txBody>
          <a:bodyPr wrap="square" rtlCol="0">
            <a:spAutoFit/>
          </a:bodyPr>
          <a:lstStyle/>
          <a:p>
            <a:r>
              <a:rPr lang="lv-LV" sz="2400" dirty="0">
                <a:solidFill>
                  <a:prstClr val="black"/>
                </a:solidFill>
                <a:latin typeface="Consolas" panose="020B0609020204030204" pitchFamily="49" charset="0"/>
              </a:rPr>
              <a:t>Olaines 1.vidusskolas bibliotēka</a:t>
            </a:r>
          </a:p>
        </p:txBody>
      </p:sp>
      <p:sp>
        <p:nvSpPr>
          <p:cNvPr id="14" name="Rectangle 13"/>
          <p:cNvSpPr/>
          <p:nvPr/>
        </p:nvSpPr>
        <p:spPr>
          <a:xfrm rot="16200000">
            <a:off x="8688123" y="3279191"/>
            <a:ext cx="6567376"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v-LV" sz="1800" b="0" i="1" u="none" strike="noStrike" kern="0" cap="none" spc="0" normalizeH="0" baseline="0" noProof="0" dirty="0">
                <a:ln>
                  <a:noFill/>
                </a:ln>
                <a:solidFill>
                  <a:srgbClr val="33CCCC"/>
                </a:solidFill>
                <a:effectLst/>
                <a:uLnTx/>
                <a:uFillTx/>
              </a:rPr>
              <a:t>Publicitātes foto ww.o1vsk.lv</a:t>
            </a:r>
          </a:p>
        </p:txBody>
      </p:sp>
    </p:spTree>
    <p:custDataLst>
      <p:tags r:id="rId1"/>
    </p:custDataLst>
    <p:extLst>
      <p:ext uri="{BB962C8B-B14F-4D97-AF65-F5344CB8AC3E}">
        <p14:creationId xmlns:p14="http://schemas.microsoft.com/office/powerpoint/2010/main" val="2195659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006666"/>
        </a:solidFill>
        <a:effectLst/>
      </p:bgPr>
    </p:bg>
    <p:spTree>
      <p:nvGrpSpPr>
        <p:cNvPr id="1" name=""/>
        <p:cNvGrpSpPr/>
        <p:nvPr/>
      </p:nvGrpSpPr>
      <p:grpSpPr>
        <a:xfrm>
          <a:off x="0" y="0"/>
          <a:ext cx="0" cy="0"/>
          <a:chOff x="0" y="0"/>
          <a:chExt cx="0" cy="0"/>
        </a:xfrm>
      </p:grpSpPr>
      <p:sp>
        <p:nvSpPr>
          <p:cNvPr id="582" name="OTLSHAPE_TB_00000000000000000000000000000000_LeftEndCaps" hidden="1"/>
          <p:cNvSpPr txBox="1"/>
          <p:nvPr>
            <p:custDataLst>
              <p:tags r:id="rId2"/>
            </p:custDataLst>
          </p:nvPr>
        </p:nvSpPr>
        <p:spPr>
          <a:xfrm>
            <a:off x="254000" y="2794169"/>
            <a:ext cx="469900" cy="279061"/>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1979</a:t>
            </a:r>
          </a:p>
        </p:txBody>
      </p:sp>
      <p:sp>
        <p:nvSpPr>
          <p:cNvPr id="583" name="OTLSHAPE_TB_00000000000000000000000000000000_RightEndCaps" hidden="1"/>
          <p:cNvSpPr txBox="1"/>
          <p:nvPr>
            <p:custDataLst>
              <p:tags r:id="rId3"/>
            </p:custDataLst>
          </p:nvPr>
        </p:nvSpPr>
        <p:spPr>
          <a:xfrm>
            <a:off x="11474534" y="2794169"/>
            <a:ext cx="469900" cy="279061"/>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2018</a:t>
            </a:r>
          </a:p>
        </p:txBody>
      </p:sp>
      <p:sp>
        <p:nvSpPr>
          <p:cNvPr id="585" name="OTLSHAPE_TB_00000000000000000000000000000000_ElapsedTime" hidden="1"/>
          <p:cNvSpPr/>
          <p:nvPr>
            <p:custDataLst>
              <p:tags r:id="rId4"/>
            </p:custDataLst>
          </p:nvPr>
        </p:nvSpPr>
        <p:spPr>
          <a:xfrm>
            <a:off x="0" y="0"/>
            <a:ext cx="0" cy="0"/>
          </a:xfrm>
          <a:prstGeom prst="round2DiagRect">
            <a:avLst>
              <a:gd name="adj1" fmla="val 10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OTLSHAPE_TB_00000000000000000000000000000000_TodayMarkerShape" hidden="1"/>
          <p:cNvSpPr/>
          <p:nvPr>
            <p:custDataLst>
              <p:tags r:id="rId5"/>
            </p:custDataLst>
          </p:nvPr>
        </p:nvSpPr>
        <p:spPr>
          <a:xfrm>
            <a:off x="10392380" y="3124200"/>
            <a:ext cx="108857" cy="127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OTLSHAPE_TB_00000000000000000000000000000000_TodayMarkerText" hidden="1"/>
          <p:cNvSpPr txBox="1"/>
          <p:nvPr>
            <p:custDataLst>
              <p:tags r:id="rId6"/>
            </p:custDataLst>
          </p:nvPr>
        </p:nvSpPr>
        <p:spPr>
          <a:xfrm>
            <a:off x="10446808" y="3251200"/>
            <a:ext cx="363369" cy="184666"/>
          </a:xfrm>
          <a:prstGeom prst="rect">
            <a:avLst/>
          </a:prstGeom>
          <a:noFill/>
        </p:spPr>
        <p:txBody>
          <a:bodyPr vert="horz" wrap="none" lIns="0" tIns="0" rIns="0" bIns="0" rtlCol="0" anchor="ctr" anchorCtr="0">
            <a:spAutoFit/>
          </a:bodyPr>
          <a:lstStyle/>
          <a:p>
            <a:pPr algn="ctr"/>
            <a:r>
              <a:rPr lang="en-US" sz="1200">
                <a:solidFill>
                  <a:schemeClr val="dk1"/>
                </a:solidFill>
                <a:latin typeface="Calibri" panose="020F0502020204030204" pitchFamily="34" charset="0"/>
              </a:rPr>
              <a:t>Today</a:t>
            </a:r>
          </a:p>
        </p:txBody>
      </p:sp>
      <p:pic>
        <p:nvPicPr>
          <p:cNvPr id="15"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434615" y="179031"/>
            <a:ext cx="601472" cy="62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rot="16200000">
            <a:off x="8609325" y="3355661"/>
            <a:ext cx="6165731" cy="461665"/>
          </a:xfrm>
          <a:prstGeom prst="rect">
            <a:avLst/>
          </a:prstGeom>
          <a:noFill/>
        </p:spPr>
        <p:txBody>
          <a:bodyPr wrap="square" rtlCol="0">
            <a:spAutoFit/>
          </a:bodyPr>
          <a:lstStyle/>
          <a:p>
            <a:r>
              <a:rPr lang="lv-LV" sz="2400" dirty="0">
                <a:solidFill>
                  <a:prstClr val="black"/>
                </a:solidFill>
                <a:latin typeface="Consolas" panose="020B0609020204030204" pitchFamily="49" charset="0"/>
              </a:rPr>
              <a:t>Olaines 1.vidusskolas bibliotēka</a:t>
            </a:r>
          </a:p>
        </p:txBody>
      </p:sp>
      <p:sp>
        <p:nvSpPr>
          <p:cNvPr id="11" name="Text Placeholder 3"/>
          <p:cNvSpPr txBox="1">
            <a:spLocks/>
          </p:cNvSpPr>
          <p:nvPr/>
        </p:nvSpPr>
        <p:spPr>
          <a:xfrm>
            <a:off x="5735960" y="332656"/>
            <a:ext cx="5256584" cy="6093153"/>
          </a:xfrm>
          <a:prstGeom prst="rect">
            <a:avLst/>
          </a:prstGeom>
          <a:solidFill>
            <a:srgbClr val="808000"/>
          </a:solidFill>
        </p:spPr>
        <p:txBody>
          <a:bodyPr>
            <a:normAutofit fontScale="700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algn="r">
              <a:buNone/>
            </a:pPr>
            <a:r>
              <a:rPr lang="en-US" sz="4800" dirty="0">
                <a:solidFill>
                  <a:schemeClr val="accent5">
                    <a:lumMod val="50000"/>
                  </a:schemeClr>
                </a:solidFill>
                <a:latin typeface="Consolas" pitchFamily="49" charset="0"/>
                <a:cs typeface="Consolas" pitchFamily="49" charset="0"/>
              </a:rPr>
              <a:t>“ </a:t>
            </a:r>
            <a:r>
              <a:rPr lang="en-US" sz="4800" dirty="0" err="1">
                <a:solidFill>
                  <a:schemeClr val="accent5">
                    <a:lumMod val="50000"/>
                  </a:schemeClr>
                </a:solidFill>
                <a:latin typeface="Consolas" pitchFamily="49" charset="0"/>
                <a:cs typeface="Consolas" pitchFamily="49" charset="0"/>
              </a:rPr>
              <a:t>Informāciju</a:t>
            </a:r>
            <a:r>
              <a:rPr lang="en-US" sz="4800" dirty="0">
                <a:solidFill>
                  <a:schemeClr val="accent5">
                    <a:lumMod val="50000"/>
                  </a:schemeClr>
                </a:solidFill>
                <a:latin typeface="Consolas" pitchFamily="49" charset="0"/>
                <a:cs typeface="Consolas" pitchFamily="49" charset="0"/>
              </a:rPr>
              <a:t> </a:t>
            </a:r>
            <a:r>
              <a:rPr lang="en-US" sz="4800" dirty="0" err="1">
                <a:solidFill>
                  <a:schemeClr val="accent5">
                    <a:lumMod val="50000"/>
                  </a:schemeClr>
                </a:solidFill>
                <a:latin typeface="Consolas" pitchFamily="49" charset="0"/>
                <a:cs typeface="Consolas" pitchFamily="49" charset="0"/>
              </a:rPr>
              <a:t>mūsdienās</a:t>
            </a:r>
            <a:r>
              <a:rPr lang="en-US" sz="4800" dirty="0">
                <a:solidFill>
                  <a:schemeClr val="accent5">
                    <a:lumMod val="50000"/>
                  </a:schemeClr>
                </a:solidFill>
                <a:latin typeface="Consolas" pitchFamily="49" charset="0"/>
                <a:cs typeface="Consolas" pitchFamily="49" charset="0"/>
              </a:rPr>
              <a:t> </a:t>
            </a:r>
            <a:r>
              <a:rPr lang="en-US" sz="4800" dirty="0" err="1">
                <a:solidFill>
                  <a:schemeClr val="accent5">
                    <a:lumMod val="50000"/>
                  </a:schemeClr>
                </a:solidFill>
                <a:latin typeface="Consolas" pitchFamily="49" charset="0"/>
                <a:cs typeface="Consolas" pitchFamily="49" charset="0"/>
              </a:rPr>
              <a:t>iegūt</a:t>
            </a:r>
            <a:r>
              <a:rPr lang="en-US" sz="4800" dirty="0">
                <a:solidFill>
                  <a:schemeClr val="accent5">
                    <a:lumMod val="50000"/>
                  </a:schemeClr>
                </a:solidFill>
                <a:latin typeface="Consolas" pitchFamily="49" charset="0"/>
                <a:cs typeface="Consolas" pitchFamily="49" charset="0"/>
              </a:rPr>
              <a:t> </a:t>
            </a:r>
            <a:r>
              <a:rPr lang="en-US" sz="4800" dirty="0" err="1">
                <a:solidFill>
                  <a:schemeClr val="accent5">
                    <a:lumMod val="50000"/>
                  </a:schemeClr>
                </a:solidFill>
                <a:latin typeface="Consolas" pitchFamily="49" charset="0"/>
                <a:cs typeface="Consolas" pitchFamily="49" charset="0"/>
              </a:rPr>
              <a:t>ir</a:t>
            </a:r>
            <a:r>
              <a:rPr lang="en-US" sz="4800" dirty="0">
                <a:solidFill>
                  <a:schemeClr val="accent5">
                    <a:lumMod val="50000"/>
                  </a:schemeClr>
                </a:solidFill>
                <a:latin typeface="Consolas" pitchFamily="49" charset="0"/>
                <a:cs typeface="Consolas" pitchFamily="49" charset="0"/>
              </a:rPr>
              <a:t> </a:t>
            </a:r>
            <a:r>
              <a:rPr lang="en-US" sz="4800" dirty="0" err="1">
                <a:solidFill>
                  <a:schemeClr val="accent5">
                    <a:lumMod val="50000"/>
                  </a:schemeClr>
                </a:solidFill>
                <a:latin typeface="Consolas" pitchFamily="49" charset="0"/>
                <a:cs typeface="Consolas" pitchFamily="49" charset="0"/>
              </a:rPr>
              <a:t>viegli</a:t>
            </a:r>
            <a:r>
              <a:rPr lang="en-US" sz="4800" dirty="0">
                <a:solidFill>
                  <a:schemeClr val="accent5">
                    <a:lumMod val="50000"/>
                  </a:schemeClr>
                </a:solidFill>
                <a:latin typeface="Consolas" pitchFamily="49" charset="0"/>
                <a:cs typeface="Consolas" pitchFamily="49" charset="0"/>
              </a:rPr>
              <a:t>. </a:t>
            </a:r>
            <a:r>
              <a:rPr lang="en-US" sz="4800" dirty="0" err="1">
                <a:solidFill>
                  <a:schemeClr val="accent5">
                    <a:lumMod val="50000"/>
                  </a:schemeClr>
                </a:solidFill>
                <a:latin typeface="Consolas" pitchFamily="49" charset="0"/>
                <a:cs typeface="Consolas" pitchFamily="49" charset="0"/>
              </a:rPr>
              <a:t>Labu</a:t>
            </a:r>
            <a:r>
              <a:rPr lang="en-US" sz="4800" dirty="0">
                <a:solidFill>
                  <a:schemeClr val="accent5">
                    <a:lumMod val="50000"/>
                  </a:schemeClr>
                </a:solidFill>
                <a:latin typeface="Consolas" pitchFamily="49" charset="0"/>
                <a:cs typeface="Consolas" pitchFamily="49" charset="0"/>
              </a:rPr>
              <a:t> </a:t>
            </a:r>
            <a:r>
              <a:rPr lang="en-US" sz="4800" dirty="0" err="1">
                <a:solidFill>
                  <a:schemeClr val="accent5">
                    <a:lumMod val="50000"/>
                  </a:schemeClr>
                </a:solidFill>
                <a:latin typeface="Consolas" pitchFamily="49" charset="0"/>
                <a:cs typeface="Consolas" pitchFamily="49" charset="0"/>
              </a:rPr>
              <a:t>publisko</a:t>
            </a:r>
            <a:r>
              <a:rPr lang="en-US" sz="4800" dirty="0">
                <a:solidFill>
                  <a:schemeClr val="accent5">
                    <a:lumMod val="50000"/>
                  </a:schemeClr>
                </a:solidFill>
                <a:latin typeface="Consolas" pitchFamily="49" charset="0"/>
                <a:cs typeface="Consolas" pitchFamily="49" charset="0"/>
              </a:rPr>
              <a:t> </a:t>
            </a:r>
            <a:r>
              <a:rPr lang="en-US" sz="4800" dirty="0" err="1">
                <a:solidFill>
                  <a:schemeClr val="accent5">
                    <a:lumMod val="50000"/>
                  </a:schemeClr>
                </a:solidFill>
                <a:latin typeface="Consolas" pitchFamily="49" charset="0"/>
                <a:cs typeface="Consolas" pitchFamily="49" charset="0"/>
              </a:rPr>
              <a:t>telpu</a:t>
            </a:r>
            <a:r>
              <a:rPr lang="en-US" sz="4800" dirty="0">
                <a:solidFill>
                  <a:schemeClr val="accent5">
                    <a:lumMod val="50000"/>
                  </a:schemeClr>
                </a:solidFill>
                <a:latin typeface="Consolas" pitchFamily="49" charset="0"/>
                <a:cs typeface="Consolas" pitchFamily="49" charset="0"/>
              </a:rPr>
              <a:t>  - </a:t>
            </a:r>
            <a:r>
              <a:rPr lang="en-US" sz="4800" dirty="0" err="1">
                <a:solidFill>
                  <a:schemeClr val="accent5">
                    <a:lumMod val="50000"/>
                  </a:schemeClr>
                </a:solidFill>
                <a:latin typeface="Consolas" pitchFamily="49" charset="0"/>
                <a:cs typeface="Consolas" pitchFamily="49" charset="0"/>
              </a:rPr>
              <a:t>nē</a:t>
            </a:r>
            <a:r>
              <a:rPr lang="en-US" sz="4800" dirty="0">
                <a:solidFill>
                  <a:schemeClr val="accent5">
                    <a:lumMod val="50000"/>
                  </a:schemeClr>
                </a:solidFill>
                <a:latin typeface="Consolas" pitchFamily="49" charset="0"/>
                <a:cs typeface="Consolas" pitchFamily="49" charset="0"/>
              </a:rPr>
              <a:t>.</a:t>
            </a:r>
            <a:r>
              <a:rPr lang="lv-LV" sz="4800" dirty="0">
                <a:solidFill>
                  <a:schemeClr val="accent5">
                    <a:lumMod val="50000"/>
                  </a:schemeClr>
                </a:solidFill>
                <a:latin typeface="Consolas" pitchFamily="49" charset="0"/>
                <a:cs typeface="Consolas" pitchFamily="49" charset="0"/>
              </a:rPr>
              <a:t> Telpa ar grāmatām nav bibliotēka, bet vien telpa, pilna ar grāmatām. Par bibliotēku to veido lasītāji - bērni, skolotāji, vecāki un -  vide.” </a:t>
            </a:r>
          </a:p>
          <a:p>
            <a:pPr marL="0" indent="0" algn="r">
              <a:buNone/>
            </a:pPr>
            <a:endParaRPr lang="lv-LV" sz="2600" dirty="0">
              <a:solidFill>
                <a:schemeClr val="accent5">
                  <a:lumMod val="50000"/>
                </a:schemeClr>
              </a:solidFill>
            </a:endParaRPr>
          </a:p>
          <a:p>
            <a:pPr marL="0" indent="0" algn="r">
              <a:buNone/>
            </a:pPr>
            <a:r>
              <a:rPr lang="lv-LV" sz="2600" dirty="0">
                <a:solidFill>
                  <a:schemeClr val="accent5">
                    <a:lumMod val="50000"/>
                  </a:schemeClr>
                </a:solidFill>
              </a:rPr>
              <a:t>/Hutchenson M., amerikāņu bibliotēkzinātnes eksperts/</a:t>
            </a:r>
            <a:r>
              <a:rPr lang="lv-LV" sz="2600" i="1" dirty="0">
                <a:solidFill>
                  <a:schemeClr val="accent5">
                    <a:lumMod val="50000"/>
                  </a:schemeClr>
                </a:solidFill>
              </a:rPr>
              <a:t> </a:t>
            </a:r>
            <a:endParaRPr lang="lv-LV" sz="2600" dirty="0">
              <a:solidFill>
                <a:schemeClr val="accent5">
                  <a:lumMod val="50000"/>
                </a:schemeClr>
              </a:solidFill>
            </a:endParaRPr>
          </a:p>
          <a:p>
            <a:endParaRPr lang="lv-LV" sz="2600" dirty="0"/>
          </a:p>
        </p:txBody>
      </p:sp>
    </p:spTree>
    <p:custDataLst>
      <p:tags r:id="rId1"/>
    </p:custDataLst>
    <p:extLst>
      <p:ext uri="{BB962C8B-B14F-4D97-AF65-F5344CB8AC3E}">
        <p14:creationId xmlns:p14="http://schemas.microsoft.com/office/powerpoint/2010/main" val="2427492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006666"/>
        </a:solidFill>
        <a:effectLst/>
      </p:bgPr>
    </p:bg>
    <p:spTree>
      <p:nvGrpSpPr>
        <p:cNvPr id="1" name=""/>
        <p:cNvGrpSpPr/>
        <p:nvPr/>
      </p:nvGrpSpPr>
      <p:grpSpPr>
        <a:xfrm>
          <a:off x="0" y="0"/>
          <a:ext cx="0" cy="0"/>
          <a:chOff x="0" y="0"/>
          <a:chExt cx="0" cy="0"/>
        </a:xfrm>
      </p:grpSpPr>
      <p:sp>
        <p:nvSpPr>
          <p:cNvPr id="582" name="OTLSHAPE_TB_00000000000000000000000000000000_LeftEndCaps" hidden="1"/>
          <p:cNvSpPr txBox="1"/>
          <p:nvPr>
            <p:custDataLst>
              <p:tags r:id="rId2"/>
            </p:custDataLst>
          </p:nvPr>
        </p:nvSpPr>
        <p:spPr>
          <a:xfrm>
            <a:off x="254000" y="2794169"/>
            <a:ext cx="469900" cy="279061"/>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1979</a:t>
            </a:r>
          </a:p>
        </p:txBody>
      </p:sp>
      <p:sp>
        <p:nvSpPr>
          <p:cNvPr id="583" name="OTLSHAPE_TB_00000000000000000000000000000000_RightEndCaps" hidden="1"/>
          <p:cNvSpPr txBox="1"/>
          <p:nvPr>
            <p:custDataLst>
              <p:tags r:id="rId3"/>
            </p:custDataLst>
          </p:nvPr>
        </p:nvSpPr>
        <p:spPr>
          <a:xfrm>
            <a:off x="11474534" y="2794169"/>
            <a:ext cx="469900" cy="279061"/>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2018</a:t>
            </a:r>
          </a:p>
        </p:txBody>
      </p:sp>
      <p:sp>
        <p:nvSpPr>
          <p:cNvPr id="585" name="OTLSHAPE_TB_00000000000000000000000000000000_ElapsedTime" hidden="1"/>
          <p:cNvSpPr/>
          <p:nvPr>
            <p:custDataLst>
              <p:tags r:id="rId4"/>
            </p:custDataLst>
          </p:nvPr>
        </p:nvSpPr>
        <p:spPr>
          <a:xfrm>
            <a:off x="0" y="0"/>
            <a:ext cx="0" cy="0"/>
          </a:xfrm>
          <a:prstGeom prst="round2DiagRect">
            <a:avLst>
              <a:gd name="adj1" fmla="val 10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OTLSHAPE_TB_00000000000000000000000000000000_TodayMarkerShape" hidden="1"/>
          <p:cNvSpPr/>
          <p:nvPr>
            <p:custDataLst>
              <p:tags r:id="rId5"/>
            </p:custDataLst>
          </p:nvPr>
        </p:nvSpPr>
        <p:spPr>
          <a:xfrm>
            <a:off x="10392380" y="3124200"/>
            <a:ext cx="108857" cy="127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OTLSHAPE_TB_00000000000000000000000000000000_TodayMarkerText" hidden="1"/>
          <p:cNvSpPr txBox="1"/>
          <p:nvPr>
            <p:custDataLst>
              <p:tags r:id="rId6"/>
            </p:custDataLst>
          </p:nvPr>
        </p:nvSpPr>
        <p:spPr>
          <a:xfrm>
            <a:off x="10446808" y="3251200"/>
            <a:ext cx="363369" cy="184666"/>
          </a:xfrm>
          <a:prstGeom prst="rect">
            <a:avLst/>
          </a:prstGeom>
          <a:noFill/>
        </p:spPr>
        <p:txBody>
          <a:bodyPr vert="horz" wrap="none" lIns="0" tIns="0" rIns="0" bIns="0" rtlCol="0" anchor="ctr" anchorCtr="0">
            <a:spAutoFit/>
          </a:bodyPr>
          <a:lstStyle/>
          <a:p>
            <a:pPr algn="ctr"/>
            <a:r>
              <a:rPr lang="en-US" sz="1200">
                <a:solidFill>
                  <a:schemeClr val="dk1"/>
                </a:solidFill>
                <a:latin typeface="Calibri" panose="020F0502020204030204" pitchFamily="34" charset="0"/>
              </a:rPr>
              <a:t>Today</a:t>
            </a:r>
          </a:p>
        </p:txBody>
      </p:sp>
      <p:pic>
        <p:nvPicPr>
          <p:cNvPr id="15"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434615" y="179031"/>
            <a:ext cx="601472" cy="62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567608" y="927719"/>
            <a:ext cx="6962191" cy="5570756"/>
          </a:xfrm>
          <a:prstGeom prst="rect">
            <a:avLst/>
          </a:prstGeom>
        </p:spPr>
        <p:txBody>
          <a:bodyPr wrap="square">
            <a:spAutoFit/>
          </a:bodyPr>
          <a:lstStyle/>
          <a:p>
            <a:pPr algn="r"/>
            <a:r>
              <a:rPr lang="lv-LV" sz="4400" b="1" spc="230" dirty="0">
                <a:solidFill>
                  <a:srgbClr val="808000"/>
                </a:solidFill>
                <a:latin typeface="Consolas" pitchFamily="49" charset="0"/>
                <a:cs typeface="Consolas" pitchFamily="49" charset="0"/>
              </a:rPr>
              <a:t>Tas, kā izglītības iestāde attiecas pret savu bibliotēku, ir mēraukla tās attieksmei pret izglītību kopumā.</a:t>
            </a:r>
            <a:endParaRPr lang="lv-LV" sz="4400" spc="230" dirty="0">
              <a:solidFill>
                <a:srgbClr val="808000"/>
              </a:solidFill>
              <a:latin typeface="Consolas" pitchFamily="49" charset="0"/>
              <a:cs typeface="Consolas" pitchFamily="49" charset="0"/>
            </a:endParaRPr>
          </a:p>
          <a:p>
            <a:endParaRPr lang="lv-LV" sz="2400" b="1" i="1" spc="230" dirty="0">
              <a:solidFill>
                <a:schemeClr val="bg1"/>
              </a:solidFill>
              <a:latin typeface="Consolas" pitchFamily="49" charset="0"/>
              <a:cs typeface="Consolas" pitchFamily="49" charset="0"/>
            </a:endParaRPr>
          </a:p>
          <a:p>
            <a:r>
              <a:rPr lang="lv-LV" sz="2400" b="1" i="1" spc="230" dirty="0">
                <a:solidFill>
                  <a:schemeClr val="bg1"/>
                </a:solidFill>
                <a:latin typeface="Gaisma-Bold" pitchFamily="34" charset="0"/>
              </a:rPr>
              <a:t>Harold Howe, ASV izglītības eksperts</a:t>
            </a:r>
          </a:p>
        </p:txBody>
      </p:sp>
      <p:sp>
        <p:nvSpPr>
          <p:cNvPr id="10" name="TextBox 9"/>
          <p:cNvSpPr txBox="1"/>
          <p:nvPr/>
        </p:nvSpPr>
        <p:spPr>
          <a:xfrm rot="16200000">
            <a:off x="8846685" y="3270174"/>
            <a:ext cx="5760639" cy="461665"/>
          </a:xfrm>
          <a:prstGeom prst="rect">
            <a:avLst/>
          </a:prstGeom>
          <a:noFill/>
        </p:spPr>
        <p:txBody>
          <a:bodyPr wrap="square" rtlCol="0">
            <a:spAutoFit/>
          </a:bodyPr>
          <a:lstStyle/>
          <a:p>
            <a:r>
              <a:rPr lang="lv-LV" sz="2400" dirty="0">
                <a:solidFill>
                  <a:prstClr val="black"/>
                </a:solidFill>
                <a:latin typeface="Consolas" panose="020B0609020204030204" pitchFamily="49" charset="0"/>
              </a:rPr>
              <a:t>Olaines 1.vidusskolas bibliotēka</a:t>
            </a:r>
          </a:p>
        </p:txBody>
      </p:sp>
    </p:spTree>
    <p:custDataLst>
      <p:tags r:id="rId1"/>
    </p:custDataLst>
    <p:extLst>
      <p:ext uri="{BB962C8B-B14F-4D97-AF65-F5344CB8AC3E}">
        <p14:creationId xmlns:p14="http://schemas.microsoft.com/office/powerpoint/2010/main" val="3729507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006666"/>
        </a:solidFill>
        <a:effectLst/>
      </p:bgPr>
    </p:bg>
    <p:spTree>
      <p:nvGrpSpPr>
        <p:cNvPr id="1" name=""/>
        <p:cNvGrpSpPr/>
        <p:nvPr/>
      </p:nvGrpSpPr>
      <p:grpSpPr>
        <a:xfrm>
          <a:off x="0" y="0"/>
          <a:ext cx="0" cy="0"/>
          <a:chOff x="0" y="0"/>
          <a:chExt cx="0" cy="0"/>
        </a:xfrm>
      </p:grpSpPr>
      <p:sp>
        <p:nvSpPr>
          <p:cNvPr id="582" name="OTLSHAPE_TB_00000000000000000000000000000000_LeftEndCaps" hidden="1"/>
          <p:cNvSpPr txBox="1"/>
          <p:nvPr>
            <p:custDataLst>
              <p:tags r:id="rId2"/>
            </p:custDataLst>
          </p:nvPr>
        </p:nvSpPr>
        <p:spPr>
          <a:xfrm>
            <a:off x="254000" y="2794169"/>
            <a:ext cx="469900" cy="279061"/>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1979</a:t>
            </a:r>
          </a:p>
        </p:txBody>
      </p:sp>
      <p:sp>
        <p:nvSpPr>
          <p:cNvPr id="583" name="OTLSHAPE_TB_00000000000000000000000000000000_RightEndCaps" hidden="1"/>
          <p:cNvSpPr txBox="1"/>
          <p:nvPr>
            <p:custDataLst>
              <p:tags r:id="rId3"/>
            </p:custDataLst>
          </p:nvPr>
        </p:nvSpPr>
        <p:spPr>
          <a:xfrm>
            <a:off x="11474534" y="2794169"/>
            <a:ext cx="469900" cy="279061"/>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2018</a:t>
            </a:r>
          </a:p>
        </p:txBody>
      </p:sp>
      <p:sp>
        <p:nvSpPr>
          <p:cNvPr id="585" name="OTLSHAPE_TB_00000000000000000000000000000000_ElapsedTime" hidden="1"/>
          <p:cNvSpPr/>
          <p:nvPr>
            <p:custDataLst>
              <p:tags r:id="rId4"/>
            </p:custDataLst>
          </p:nvPr>
        </p:nvSpPr>
        <p:spPr>
          <a:xfrm>
            <a:off x="0" y="0"/>
            <a:ext cx="0" cy="0"/>
          </a:xfrm>
          <a:prstGeom prst="round2DiagRect">
            <a:avLst>
              <a:gd name="adj1" fmla="val 10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OTLSHAPE_TB_00000000000000000000000000000000_TodayMarkerShape" hidden="1"/>
          <p:cNvSpPr/>
          <p:nvPr>
            <p:custDataLst>
              <p:tags r:id="rId5"/>
            </p:custDataLst>
          </p:nvPr>
        </p:nvSpPr>
        <p:spPr>
          <a:xfrm>
            <a:off x="10392380" y="3124200"/>
            <a:ext cx="108857" cy="127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OTLSHAPE_TB_00000000000000000000000000000000_TodayMarkerText" hidden="1"/>
          <p:cNvSpPr txBox="1"/>
          <p:nvPr>
            <p:custDataLst>
              <p:tags r:id="rId6"/>
            </p:custDataLst>
          </p:nvPr>
        </p:nvSpPr>
        <p:spPr>
          <a:xfrm>
            <a:off x="10446808" y="3251200"/>
            <a:ext cx="363369" cy="184666"/>
          </a:xfrm>
          <a:prstGeom prst="rect">
            <a:avLst/>
          </a:prstGeom>
          <a:noFill/>
        </p:spPr>
        <p:txBody>
          <a:bodyPr vert="horz" wrap="none" lIns="0" tIns="0" rIns="0" bIns="0" rtlCol="0" anchor="ctr" anchorCtr="0">
            <a:spAutoFit/>
          </a:bodyPr>
          <a:lstStyle/>
          <a:p>
            <a:pPr algn="ctr"/>
            <a:r>
              <a:rPr lang="en-US" sz="1200">
                <a:solidFill>
                  <a:schemeClr val="dk1"/>
                </a:solidFill>
                <a:latin typeface="Calibri" panose="020F0502020204030204" pitchFamily="34" charset="0"/>
              </a:rPr>
              <a:t>Today</a:t>
            </a:r>
          </a:p>
        </p:txBody>
      </p:sp>
      <p:pic>
        <p:nvPicPr>
          <p:cNvPr id="15"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434615" y="179031"/>
            <a:ext cx="601472" cy="62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rot="16200000">
            <a:off x="8794753" y="3506276"/>
            <a:ext cx="5864501" cy="461665"/>
          </a:xfrm>
          <a:prstGeom prst="rect">
            <a:avLst/>
          </a:prstGeom>
          <a:noFill/>
        </p:spPr>
        <p:txBody>
          <a:bodyPr wrap="square" rtlCol="0">
            <a:spAutoFit/>
          </a:bodyPr>
          <a:lstStyle/>
          <a:p>
            <a:r>
              <a:rPr lang="lv-LV" sz="2400" dirty="0">
                <a:solidFill>
                  <a:prstClr val="black"/>
                </a:solidFill>
                <a:latin typeface="Consolas" panose="020B0609020204030204" pitchFamily="49" charset="0"/>
              </a:rPr>
              <a:t>Olaines 1.vidusskolas bibliotēka</a:t>
            </a:r>
          </a:p>
        </p:txBody>
      </p:sp>
      <p:sp>
        <p:nvSpPr>
          <p:cNvPr id="2" name="TextBox 1"/>
          <p:cNvSpPr txBox="1"/>
          <p:nvPr/>
        </p:nvSpPr>
        <p:spPr>
          <a:xfrm>
            <a:off x="1487488" y="406316"/>
            <a:ext cx="3744416" cy="5816977"/>
          </a:xfrm>
          <a:prstGeom prst="rect">
            <a:avLst/>
          </a:prstGeom>
          <a:noFill/>
        </p:spPr>
        <p:txBody>
          <a:bodyPr wrap="square" rtlCol="0">
            <a:spAutoFit/>
          </a:bodyPr>
          <a:lstStyle/>
          <a:p>
            <a:endParaRPr lang="lv-LV" sz="3600" dirty="0">
              <a:latin typeface="Consolas" pitchFamily="49" charset="0"/>
              <a:cs typeface="Consolas" pitchFamily="49" charset="0"/>
            </a:endParaRPr>
          </a:p>
          <a:p>
            <a:r>
              <a:rPr lang="lv-LV" sz="4400" dirty="0">
                <a:latin typeface="Consolas" pitchFamily="49" charset="0"/>
                <a:cs typeface="Consolas" pitchFamily="49" charset="0"/>
              </a:rPr>
              <a:t>Ja tu vēlies ko jaunu, tev jāpārstāj rīkoties pa vecam.</a:t>
            </a:r>
          </a:p>
          <a:p>
            <a:endParaRPr lang="lv-LV" dirty="0"/>
          </a:p>
          <a:p>
            <a:endParaRPr lang="lv-LV" dirty="0"/>
          </a:p>
          <a:p>
            <a:r>
              <a:rPr lang="lv-LV" i="1" dirty="0"/>
              <a:t>Peter Drucker , austriešu vadībzinību eksperts</a:t>
            </a:r>
          </a:p>
        </p:txBody>
      </p:sp>
    </p:spTree>
    <p:custDataLst>
      <p:tags r:id="rId1"/>
    </p:custDataLst>
    <p:extLst>
      <p:ext uri="{BB962C8B-B14F-4D97-AF65-F5344CB8AC3E}">
        <p14:creationId xmlns:p14="http://schemas.microsoft.com/office/powerpoint/2010/main" val="1808780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006666"/>
        </a:solidFill>
        <a:effectLst/>
      </p:bgPr>
    </p:bg>
    <p:spTree>
      <p:nvGrpSpPr>
        <p:cNvPr id="1" name=""/>
        <p:cNvGrpSpPr/>
        <p:nvPr/>
      </p:nvGrpSpPr>
      <p:grpSpPr>
        <a:xfrm>
          <a:off x="0" y="0"/>
          <a:ext cx="0" cy="0"/>
          <a:chOff x="0" y="0"/>
          <a:chExt cx="0" cy="0"/>
        </a:xfrm>
      </p:grpSpPr>
      <p:sp>
        <p:nvSpPr>
          <p:cNvPr id="582" name="OTLSHAPE_TB_00000000000000000000000000000000_LeftEndCaps" hidden="1"/>
          <p:cNvSpPr txBox="1"/>
          <p:nvPr>
            <p:custDataLst>
              <p:tags r:id="rId2"/>
            </p:custDataLst>
          </p:nvPr>
        </p:nvSpPr>
        <p:spPr>
          <a:xfrm>
            <a:off x="254000" y="2794169"/>
            <a:ext cx="469900" cy="279061"/>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1979</a:t>
            </a:r>
          </a:p>
        </p:txBody>
      </p:sp>
      <p:sp>
        <p:nvSpPr>
          <p:cNvPr id="583" name="OTLSHAPE_TB_00000000000000000000000000000000_RightEndCaps" hidden="1"/>
          <p:cNvSpPr txBox="1"/>
          <p:nvPr>
            <p:custDataLst>
              <p:tags r:id="rId3"/>
            </p:custDataLst>
          </p:nvPr>
        </p:nvSpPr>
        <p:spPr>
          <a:xfrm>
            <a:off x="11474534" y="2794169"/>
            <a:ext cx="469900" cy="279061"/>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2018</a:t>
            </a:r>
          </a:p>
        </p:txBody>
      </p:sp>
      <p:sp>
        <p:nvSpPr>
          <p:cNvPr id="585" name="OTLSHAPE_TB_00000000000000000000000000000000_ElapsedTime" hidden="1"/>
          <p:cNvSpPr/>
          <p:nvPr>
            <p:custDataLst>
              <p:tags r:id="rId4"/>
            </p:custDataLst>
          </p:nvPr>
        </p:nvSpPr>
        <p:spPr>
          <a:xfrm>
            <a:off x="0" y="0"/>
            <a:ext cx="0" cy="0"/>
          </a:xfrm>
          <a:prstGeom prst="round2DiagRect">
            <a:avLst>
              <a:gd name="adj1" fmla="val 10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OTLSHAPE_TB_00000000000000000000000000000000_TodayMarkerShape" hidden="1"/>
          <p:cNvSpPr/>
          <p:nvPr>
            <p:custDataLst>
              <p:tags r:id="rId5"/>
            </p:custDataLst>
          </p:nvPr>
        </p:nvSpPr>
        <p:spPr>
          <a:xfrm>
            <a:off x="10392380" y="3124200"/>
            <a:ext cx="108857" cy="127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OTLSHAPE_TB_00000000000000000000000000000000_TodayMarkerText" hidden="1"/>
          <p:cNvSpPr txBox="1"/>
          <p:nvPr>
            <p:custDataLst>
              <p:tags r:id="rId6"/>
            </p:custDataLst>
          </p:nvPr>
        </p:nvSpPr>
        <p:spPr>
          <a:xfrm>
            <a:off x="10446808" y="3251200"/>
            <a:ext cx="363369" cy="184666"/>
          </a:xfrm>
          <a:prstGeom prst="rect">
            <a:avLst/>
          </a:prstGeom>
          <a:noFill/>
        </p:spPr>
        <p:txBody>
          <a:bodyPr vert="horz" wrap="none" lIns="0" tIns="0" rIns="0" bIns="0" rtlCol="0" anchor="ctr" anchorCtr="0">
            <a:spAutoFit/>
          </a:bodyPr>
          <a:lstStyle/>
          <a:p>
            <a:pPr algn="ctr"/>
            <a:r>
              <a:rPr lang="en-US" sz="1200">
                <a:solidFill>
                  <a:schemeClr val="dk1"/>
                </a:solidFill>
                <a:latin typeface="Calibri" panose="020F0502020204030204" pitchFamily="34" charset="0"/>
              </a:rPr>
              <a:t>Today</a:t>
            </a:r>
          </a:p>
        </p:txBody>
      </p:sp>
      <p:pic>
        <p:nvPicPr>
          <p:cNvPr id="15"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434615" y="179031"/>
            <a:ext cx="601472" cy="62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rot="16200000">
            <a:off x="8866761" y="3434268"/>
            <a:ext cx="5720485" cy="461665"/>
          </a:xfrm>
          <a:prstGeom prst="rect">
            <a:avLst/>
          </a:prstGeom>
          <a:noFill/>
        </p:spPr>
        <p:txBody>
          <a:bodyPr wrap="square" rtlCol="0">
            <a:spAutoFit/>
          </a:bodyPr>
          <a:lstStyle/>
          <a:p>
            <a:r>
              <a:rPr lang="lv-LV" sz="2400" dirty="0">
                <a:solidFill>
                  <a:prstClr val="black"/>
                </a:solidFill>
                <a:latin typeface="Consolas" panose="020B0609020204030204" pitchFamily="49" charset="0"/>
              </a:rPr>
              <a:t>Olaines 1.vidusskolas bibliotēka</a:t>
            </a:r>
          </a:p>
        </p:txBody>
      </p:sp>
      <p:sp>
        <p:nvSpPr>
          <p:cNvPr id="2" name="TextBox 1"/>
          <p:cNvSpPr txBox="1"/>
          <p:nvPr/>
        </p:nvSpPr>
        <p:spPr>
          <a:xfrm>
            <a:off x="623391" y="1650872"/>
            <a:ext cx="11396000" cy="3416320"/>
          </a:xfrm>
          <a:prstGeom prst="rect">
            <a:avLst/>
          </a:prstGeom>
          <a:noFill/>
        </p:spPr>
        <p:txBody>
          <a:bodyPr wrap="square" rtlCol="0">
            <a:spAutoFit/>
          </a:bodyPr>
          <a:lstStyle/>
          <a:p>
            <a:endParaRPr lang="lv-LV" sz="3600" dirty="0">
              <a:latin typeface="Consolas" pitchFamily="49" charset="0"/>
              <a:cs typeface="Consolas" pitchFamily="49" charset="0"/>
            </a:endParaRPr>
          </a:p>
          <a:p>
            <a:r>
              <a:rPr lang="lv-LV" sz="3600" dirty="0">
                <a:solidFill>
                  <a:srgbClr val="33CCCC"/>
                </a:solidFill>
                <a:latin typeface="Consolas" pitchFamily="49" charset="0"/>
                <a:cs typeface="Consolas" pitchFamily="49" charset="0"/>
              </a:rPr>
              <a:t>Cilvēki nepērk </a:t>
            </a:r>
            <a:r>
              <a:rPr lang="lv-LV" sz="4000" dirty="0">
                <a:solidFill>
                  <a:srgbClr val="33CCCC"/>
                </a:solidFill>
                <a:latin typeface="Consolas" pitchFamily="49" charset="0"/>
                <a:cs typeface="Consolas" pitchFamily="49" charset="0"/>
              </a:rPr>
              <a:t>to</a:t>
            </a:r>
            <a:r>
              <a:rPr lang="lv-LV" sz="5400" dirty="0">
                <a:solidFill>
                  <a:srgbClr val="33CCCC"/>
                </a:solidFill>
                <a:latin typeface="Consolas" pitchFamily="49" charset="0"/>
                <a:cs typeface="Consolas" pitchFamily="49" charset="0"/>
              </a:rPr>
              <a:t>, KO TU DARI</a:t>
            </a:r>
            <a:r>
              <a:rPr lang="lv-LV" sz="4400" dirty="0">
                <a:solidFill>
                  <a:srgbClr val="33CCCC"/>
                </a:solidFill>
                <a:latin typeface="Consolas" pitchFamily="49" charset="0"/>
                <a:cs typeface="Consolas" pitchFamily="49" charset="0"/>
              </a:rPr>
              <a:t>, </a:t>
            </a:r>
            <a:r>
              <a:rPr lang="lv-LV" sz="3600" dirty="0">
                <a:solidFill>
                  <a:srgbClr val="33CCCC"/>
                </a:solidFill>
                <a:latin typeface="Consolas" pitchFamily="49" charset="0"/>
                <a:cs typeface="Consolas" pitchFamily="49" charset="0"/>
              </a:rPr>
              <a:t>viņi pērk to</a:t>
            </a:r>
            <a:r>
              <a:rPr lang="lv-LV" sz="4400" dirty="0">
                <a:solidFill>
                  <a:srgbClr val="33CCCC"/>
                </a:solidFill>
                <a:latin typeface="Consolas" pitchFamily="49" charset="0"/>
                <a:cs typeface="Consolas" pitchFamily="49" charset="0"/>
              </a:rPr>
              <a:t>, </a:t>
            </a:r>
            <a:r>
              <a:rPr lang="lv-LV" sz="7200" dirty="0">
                <a:solidFill>
                  <a:srgbClr val="33CCCC"/>
                </a:solidFill>
                <a:latin typeface="Consolas" pitchFamily="49" charset="0"/>
                <a:cs typeface="Consolas" pitchFamily="49" charset="0"/>
              </a:rPr>
              <a:t>KĀPĒC TU TO DARI</a:t>
            </a:r>
            <a:r>
              <a:rPr lang="lv-LV" sz="4400" dirty="0">
                <a:solidFill>
                  <a:srgbClr val="33CCCC"/>
                </a:solidFill>
                <a:latin typeface="Consolas" pitchFamily="49" charset="0"/>
                <a:cs typeface="Consolas" pitchFamily="49" charset="0"/>
              </a:rPr>
              <a:t>.</a:t>
            </a:r>
          </a:p>
          <a:p>
            <a:endParaRPr lang="lv-LV" dirty="0">
              <a:solidFill>
                <a:srgbClr val="33CCCC"/>
              </a:solidFill>
            </a:endParaRPr>
          </a:p>
          <a:p>
            <a:endParaRPr lang="lv-LV" dirty="0">
              <a:solidFill>
                <a:srgbClr val="33CCCC"/>
              </a:solidFill>
            </a:endParaRPr>
          </a:p>
          <a:p>
            <a:r>
              <a:rPr lang="lv-LV" i="1" dirty="0">
                <a:solidFill>
                  <a:srgbClr val="33CCCC"/>
                </a:solidFill>
              </a:rPr>
              <a:t>Simon Sinek, britu mārketinga konsultants</a:t>
            </a:r>
          </a:p>
        </p:txBody>
      </p:sp>
    </p:spTree>
    <p:custDataLst>
      <p:tags r:id="rId1"/>
    </p:custDataLst>
    <p:extLst>
      <p:ext uri="{BB962C8B-B14F-4D97-AF65-F5344CB8AC3E}">
        <p14:creationId xmlns:p14="http://schemas.microsoft.com/office/powerpoint/2010/main" val="4120490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006666"/>
        </a:solidFill>
        <a:effectLst/>
      </p:bgPr>
    </p:bg>
    <p:spTree>
      <p:nvGrpSpPr>
        <p:cNvPr id="1" name=""/>
        <p:cNvGrpSpPr/>
        <p:nvPr/>
      </p:nvGrpSpPr>
      <p:grpSpPr>
        <a:xfrm>
          <a:off x="0" y="0"/>
          <a:ext cx="0" cy="0"/>
          <a:chOff x="0" y="0"/>
          <a:chExt cx="0" cy="0"/>
        </a:xfrm>
      </p:grpSpPr>
      <p:sp>
        <p:nvSpPr>
          <p:cNvPr id="582" name="OTLSHAPE_TB_00000000000000000000000000000000_LeftEndCaps" hidden="1"/>
          <p:cNvSpPr txBox="1"/>
          <p:nvPr>
            <p:custDataLst>
              <p:tags r:id="rId2"/>
            </p:custDataLst>
          </p:nvPr>
        </p:nvSpPr>
        <p:spPr>
          <a:xfrm>
            <a:off x="254000" y="2794169"/>
            <a:ext cx="469900" cy="279061"/>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1979</a:t>
            </a:r>
          </a:p>
        </p:txBody>
      </p:sp>
      <p:sp>
        <p:nvSpPr>
          <p:cNvPr id="583" name="OTLSHAPE_TB_00000000000000000000000000000000_RightEndCaps" hidden="1"/>
          <p:cNvSpPr txBox="1"/>
          <p:nvPr>
            <p:custDataLst>
              <p:tags r:id="rId3"/>
            </p:custDataLst>
          </p:nvPr>
        </p:nvSpPr>
        <p:spPr>
          <a:xfrm>
            <a:off x="11474534" y="2794169"/>
            <a:ext cx="469900" cy="279061"/>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2018</a:t>
            </a:r>
          </a:p>
        </p:txBody>
      </p:sp>
      <p:sp>
        <p:nvSpPr>
          <p:cNvPr id="585" name="OTLSHAPE_TB_00000000000000000000000000000000_ElapsedTime" hidden="1"/>
          <p:cNvSpPr/>
          <p:nvPr>
            <p:custDataLst>
              <p:tags r:id="rId4"/>
            </p:custDataLst>
          </p:nvPr>
        </p:nvSpPr>
        <p:spPr>
          <a:xfrm>
            <a:off x="0" y="0"/>
            <a:ext cx="0" cy="0"/>
          </a:xfrm>
          <a:prstGeom prst="round2DiagRect">
            <a:avLst>
              <a:gd name="adj1" fmla="val 10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OTLSHAPE_TB_00000000000000000000000000000000_TodayMarkerShape" hidden="1"/>
          <p:cNvSpPr/>
          <p:nvPr>
            <p:custDataLst>
              <p:tags r:id="rId5"/>
            </p:custDataLst>
          </p:nvPr>
        </p:nvSpPr>
        <p:spPr>
          <a:xfrm>
            <a:off x="10392380" y="3124200"/>
            <a:ext cx="108857" cy="127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OTLSHAPE_TB_00000000000000000000000000000000_TodayMarkerText" hidden="1"/>
          <p:cNvSpPr txBox="1"/>
          <p:nvPr>
            <p:custDataLst>
              <p:tags r:id="rId6"/>
            </p:custDataLst>
          </p:nvPr>
        </p:nvSpPr>
        <p:spPr>
          <a:xfrm>
            <a:off x="10446808" y="3251200"/>
            <a:ext cx="363369" cy="184666"/>
          </a:xfrm>
          <a:prstGeom prst="rect">
            <a:avLst/>
          </a:prstGeom>
          <a:noFill/>
        </p:spPr>
        <p:txBody>
          <a:bodyPr vert="horz" wrap="none" lIns="0" tIns="0" rIns="0" bIns="0" rtlCol="0" anchor="ctr" anchorCtr="0">
            <a:spAutoFit/>
          </a:bodyPr>
          <a:lstStyle/>
          <a:p>
            <a:pPr algn="ctr"/>
            <a:r>
              <a:rPr lang="en-US" sz="1200">
                <a:solidFill>
                  <a:schemeClr val="dk1"/>
                </a:solidFill>
                <a:latin typeface="Calibri" panose="020F0502020204030204" pitchFamily="34" charset="0"/>
              </a:rPr>
              <a:t>Today</a:t>
            </a:r>
          </a:p>
        </p:txBody>
      </p:sp>
      <p:pic>
        <p:nvPicPr>
          <p:cNvPr id="9"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442470" y="165916"/>
            <a:ext cx="601472" cy="62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rot="16200000">
            <a:off x="8537182" y="3009526"/>
            <a:ext cx="6480717" cy="461665"/>
          </a:xfrm>
          <a:prstGeom prst="rect">
            <a:avLst/>
          </a:prstGeom>
          <a:noFill/>
        </p:spPr>
        <p:txBody>
          <a:bodyPr wrap="square" rtlCol="0">
            <a:spAutoFit/>
          </a:bodyPr>
          <a:lstStyle/>
          <a:p>
            <a:r>
              <a:rPr lang="lv-LV" sz="2400" dirty="0">
                <a:latin typeface="Consolas" panose="020B0609020204030204" pitchFamily="49" charset="0"/>
              </a:rPr>
              <a:t>Olaines 1.vidusskolas bibliotēka</a:t>
            </a:r>
          </a:p>
        </p:txBody>
      </p:sp>
      <p:sp>
        <p:nvSpPr>
          <p:cNvPr id="3" name="Title 2"/>
          <p:cNvSpPr>
            <a:spLocks noGrp="1"/>
          </p:cNvSpPr>
          <p:nvPr>
            <p:ph type="title"/>
          </p:nvPr>
        </p:nvSpPr>
        <p:spPr>
          <a:xfrm>
            <a:off x="609600" y="274638"/>
            <a:ext cx="5630416" cy="1930226"/>
          </a:xfrm>
        </p:spPr>
        <p:txBody>
          <a:bodyPr>
            <a:normAutofit/>
          </a:bodyPr>
          <a:lstStyle/>
          <a:p>
            <a:r>
              <a:rPr lang="lv-LV" sz="4800" dirty="0">
                <a:solidFill>
                  <a:schemeClr val="tx1"/>
                </a:solidFill>
                <a:latin typeface="Consolas" pitchFamily="49" charset="0"/>
                <a:cs typeface="Consolas" pitchFamily="49" charset="0"/>
              </a:rPr>
              <a:t>Bibliotēka skaitļos:</a:t>
            </a:r>
          </a:p>
        </p:txBody>
      </p:sp>
      <p:sp>
        <p:nvSpPr>
          <p:cNvPr id="4" name="Rectangle 3"/>
          <p:cNvSpPr/>
          <p:nvPr/>
        </p:nvSpPr>
        <p:spPr>
          <a:xfrm>
            <a:off x="7680176" y="332656"/>
            <a:ext cx="2903984" cy="6186309"/>
          </a:xfrm>
          <a:prstGeom prst="rect">
            <a:avLst/>
          </a:prstGeom>
        </p:spPr>
        <p:txBody>
          <a:bodyPr wrap="square">
            <a:spAutoFit/>
          </a:bodyPr>
          <a:lstStyle/>
          <a:p>
            <a:pPr algn="r"/>
            <a:r>
              <a:rPr lang="lv-LV" sz="4400" dirty="0">
                <a:solidFill>
                  <a:srgbClr val="33CCCC"/>
                </a:solidFill>
              </a:rPr>
              <a:t>230 000</a:t>
            </a:r>
          </a:p>
          <a:p>
            <a:pPr algn="r"/>
            <a:r>
              <a:rPr lang="lv-LV" sz="4400" dirty="0">
                <a:solidFill>
                  <a:srgbClr val="33CCCC"/>
                </a:solidFill>
              </a:rPr>
              <a:t>25 000</a:t>
            </a:r>
          </a:p>
          <a:p>
            <a:pPr algn="r"/>
            <a:r>
              <a:rPr lang="lv-LV" sz="4400" dirty="0">
                <a:solidFill>
                  <a:srgbClr val="33CCCC"/>
                </a:solidFill>
              </a:rPr>
              <a:t>1020 </a:t>
            </a:r>
          </a:p>
          <a:p>
            <a:pPr algn="r"/>
            <a:r>
              <a:rPr lang="lv-LV" sz="4400" dirty="0">
                <a:solidFill>
                  <a:srgbClr val="33CCCC"/>
                </a:solidFill>
              </a:rPr>
              <a:t>240</a:t>
            </a:r>
          </a:p>
          <a:p>
            <a:pPr lvl="0" algn="r"/>
            <a:r>
              <a:rPr lang="lv-LV" sz="4400" dirty="0">
                <a:solidFill>
                  <a:srgbClr val="33CCCC"/>
                </a:solidFill>
              </a:rPr>
              <a:t>30</a:t>
            </a:r>
          </a:p>
          <a:p>
            <a:pPr lvl="0" algn="r"/>
            <a:r>
              <a:rPr lang="lv-LV" sz="4400" dirty="0">
                <a:solidFill>
                  <a:srgbClr val="33CCCC"/>
                </a:solidFill>
              </a:rPr>
              <a:t>6</a:t>
            </a:r>
          </a:p>
          <a:p>
            <a:pPr algn="r"/>
            <a:r>
              <a:rPr lang="lv-LV" sz="4400" dirty="0">
                <a:solidFill>
                  <a:srgbClr val="33CCCC"/>
                </a:solidFill>
              </a:rPr>
              <a:t>5</a:t>
            </a:r>
          </a:p>
          <a:p>
            <a:pPr algn="r"/>
            <a:r>
              <a:rPr lang="lv-LV" sz="4400" dirty="0">
                <a:solidFill>
                  <a:srgbClr val="33CCCC"/>
                </a:solidFill>
              </a:rPr>
              <a:t>2</a:t>
            </a:r>
          </a:p>
          <a:p>
            <a:pPr algn="r"/>
            <a:r>
              <a:rPr lang="lv-LV" sz="4400" dirty="0">
                <a:solidFill>
                  <a:srgbClr val="33CCCC"/>
                </a:solidFill>
              </a:rPr>
              <a:t>1</a:t>
            </a:r>
          </a:p>
        </p:txBody>
      </p:sp>
    </p:spTree>
    <p:custDataLst>
      <p:tags r:id="rId1"/>
    </p:custDataLst>
    <p:extLst>
      <p:ext uri="{BB962C8B-B14F-4D97-AF65-F5344CB8AC3E}">
        <p14:creationId xmlns:p14="http://schemas.microsoft.com/office/powerpoint/2010/main" val="3791246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006666"/>
        </a:solidFill>
        <a:effectLst/>
      </p:bgPr>
    </p:bg>
    <p:spTree>
      <p:nvGrpSpPr>
        <p:cNvPr id="1" name=""/>
        <p:cNvGrpSpPr/>
        <p:nvPr/>
      </p:nvGrpSpPr>
      <p:grpSpPr>
        <a:xfrm>
          <a:off x="0" y="0"/>
          <a:ext cx="0" cy="0"/>
          <a:chOff x="0" y="0"/>
          <a:chExt cx="0" cy="0"/>
        </a:xfrm>
      </p:grpSpPr>
      <p:sp>
        <p:nvSpPr>
          <p:cNvPr id="582" name="OTLSHAPE_TB_00000000000000000000000000000000_LeftEndCaps" hidden="1"/>
          <p:cNvSpPr txBox="1"/>
          <p:nvPr>
            <p:custDataLst>
              <p:tags r:id="rId2"/>
            </p:custDataLst>
          </p:nvPr>
        </p:nvSpPr>
        <p:spPr>
          <a:xfrm>
            <a:off x="254000" y="2794169"/>
            <a:ext cx="469900" cy="279061"/>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1979</a:t>
            </a:r>
          </a:p>
        </p:txBody>
      </p:sp>
      <p:sp>
        <p:nvSpPr>
          <p:cNvPr id="583" name="OTLSHAPE_TB_00000000000000000000000000000000_RightEndCaps" hidden="1"/>
          <p:cNvSpPr txBox="1"/>
          <p:nvPr>
            <p:custDataLst>
              <p:tags r:id="rId3"/>
            </p:custDataLst>
          </p:nvPr>
        </p:nvSpPr>
        <p:spPr>
          <a:xfrm>
            <a:off x="11474534" y="2794169"/>
            <a:ext cx="469900" cy="279061"/>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2018</a:t>
            </a:r>
          </a:p>
        </p:txBody>
      </p:sp>
      <p:sp>
        <p:nvSpPr>
          <p:cNvPr id="585" name="OTLSHAPE_TB_00000000000000000000000000000000_ElapsedTime" hidden="1"/>
          <p:cNvSpPr/>
          <p:nvPr>
            <p:custDataLst>
              <p:tags r:id="rId4"/>
            </p:custDataLst>
          </p:nvPr>
        </p:nvSpPr>
        <p:spPr>
          <a:xfrm>
            <a:off x="0" y="0"/>
            <a:ext cx="0" cy="0"/>
          </a:xfrm>
          <a:prstGeom prst="round2DiagRect">
            <a:avLst>
              <a:gd name="adj1" fmla="val 10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OTLSHAPE_TB_00000000000000000000000000000000_TodayMarkerShape" hidden="1"/>
          <p:cNvSpPr/>
          <p:nvPr>
            <p:custDataLst>
              <p:tags r:id="rId5"/>
            </p:custDataLst>
          </p:nvPr>
        </p:nvSpPr>
        <p:spPr>
          <a:xfrm>
            <a:off x="10392380" y="3124200"/>
            <a:ext cx="108857" cy="127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OTLSHAPE_TB_00000000000000000000000000000000_TodayMarkerText" hidden="1"/>
          <p:cNvSpPr txBox="1"/>
          <p:nvPr>
            <p:custDataLst>
              <p:tags r:id="rId6"/>
            </p:custDataLst>
          </p:nvPr>
        </p:nvSpPr>
        <p:spPr>
          <a:xfrm>
            <a:off x="10446808" y="3251200"/>
            <a:ext cx="363369" cy="184666"/>
          </a:xfrm>
          <a:prstGeom prst="rect">
            <a:avLst/>
          </a:prstGeom>
          <a:noFill/>
        </p:spPr>
        <p:txBody>
          <a:bodyPr vert="horz" wrap="none" lIns="0" tIns="0" rIns="0" bIns="0" rtlCol="0" anchor="ctr" anchorCtr="0">
            <a:spAutoFit/>
          </a:bodyPr>
          <a:lstStyle/>
          <a:p>
            <a:pPr algn="ctr"/>
            <a:r>
              <a:rPr lang="en-US" sz="1200">
                <a:solidFill>
                  <a:schemeClr val="dk1"/>
                </a:solidFill>
                <a:latin typeface="Calibri" panose="020F0502020204030204" pitchFamily="34" charset="0"/>
              </a:rPr>
              <a:t>Today</a:t>
            </a:r>
          </a:p>
        </p:txBody>
      </p:sp>
      <p:sp>
        <p:nvSpPr>
          <p:cNvPr id="2" name="Rectangle 1"/>
          <p:cNvSpPr/>
          <p:nvPr/>
        </p:nvSpPr>
        <p:spPr>
          <a:xfrm>
            <a:off x="5879976" y="188676"/>
            <a:ext cx="4464496" cy="7109639"/>
          </a:xfrm>
          <a:prstGeom prst="rect">
            <a:avLst/>
          </a:prstGeom>
          <a:ln w="41275" cmpd="sng">
            <a:noFill/>
          </a:ln>
          <a:effectLst>
            <a:softEdge rad="63500"/>
          </a:effectLst>
        </p:spPr>
        <p:txBody>
          <a:bodyPr wrap="square">
            <a:spAutoFit/>
          </a:bodyPr>
          <a:lstStyle/>
          <a:p>
            <a:pPr algn="r"/>
            <a:r>
              <a:rPr lang="lv-LV" sz="5400" dirty="0">
                <a:solidFill>
                  <a:schemeClr val="bg2">
                    <a:lumMod val="75000"/>
                  </a:schemeClr>
                </a:solidFill>
              </a:rPr>
              <a:t>Kā bibliotēka pozicionējas skolas un novada izglītības norišu ainavā?</a:t>
            </a:r>
          </a:p>
          <a:p>
            <a:pPr algn="r"/>
            <a:r>
              <a:rPr lang="lv-LV" sz="2400" dirty="0">
                <a:solidFill>
                  <a:schemeClr val="bg2">
                    <a:lumMod val="75000"/>
                  </a:schemeClr>
                </a:solidFill>
              </a:rPr>
              <a:t>.</a:t>
            </a:r>
          </a:p>
        </p:txBody>
      </p:sp>
      <p:pic>
        <p:nvPicPr>
          <p:cNvPr id="9"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434615" y="179031"/>
            <a:ext cx="601472" cy="62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rot="16200000">
            <a:off x="8576557" y="3116637"/>
            <a:ext cx="6317587" cy="461665"/>
          </a:xfrm>
          <a:prstGeom prst="rect">
            <a:avLst/>
          </a:prstGeom>
          <a:noFill/>
        </p:spPr>
        <p:txBody>
          <a:bodyPr wrap="square" rtlCol="0">
            <a:spAutoFit/>
          </a:bodyPr>
          <a:lstStyle/>
          <a:p>
            <a:r>
              <a:rPr lang="lv-LV" sz="2400" dirty="0">
                <a:latin typeface="Consolas" panose="020B0609020204030204" pitchFamily="49" charset="0"/>
              </a:rPr>
              <a:t>Olaines 1.vidusskolas bibliotēka</a:t>
            </a:r>
          </a:p>
        </p:txBody>
      </p:sp>
      <p:sp>
        <p:nvSpPr>
          <p:cNvPr id="12" name="Rectangle 11"/>
          <p:cNvSpPr/>
          <p:nvPr/>
        </p:nvSpPr>
        <p:spPr>
          <a:xfrm>
            <a:off x="191343" y="311010"/>
            <a:ext cx="5533441" cy="1569660"/>
          </a:xfrm>
          <a:prstGeom prst="rect">
            <a:avLst/>
          </a:prstGeom>
        </p:spPr>
        <p:txBody>
          <a:bodyPr wrap="square">
            <a:spAutoFit/>
          </a:bodyPr>
          <a:lstStyle/>
          <a:p>
            <a:r>
              <a:rPr lang="lv-LV" sz="4800" b="1" dirty="0">
                <a:latin typeface="Consolas" panose="020B0609020204030204" pitchFamily="49" charset="0"/>
              </a:rPr>
              <a:t>Pusgada jautājumi:</a:t>
            </a:r>
          </a:p>
        </p:txBody>
      </p:sp>
    </p:spTree>
    <p:custDataLst>
      <p:tags r:id="rId1"/>
    </p:custDataLst>
    <p:extLst>
      <p:ext uri="{BB962C8B-B14F-4D97-AF65-F5344CB8AC3E}">
        <p14:creationId xmlns:p14="http://schemas.microsoft.com/office/powerpoint/2010/main" val="3297374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006666"/>
        </a:solidFill>
        <a:effectLst/>
      </p:bgPr>
    </p:bg>
    <p:spTree>
      <p:nvGrpSpPr>
        <p:cNvPr id="1" name=""/>
        <p:cNvGrpSpPr/>
        <p:nvPr/>
      </p:nvGrpSpPr>
      <p:grpSpPr>
        <a:xfrm>
          <a:off x="0" y="0"/>
          <a:ext cx="0" cy="0"/>
          <a:chOff x="0" y="0"/>
          <a:chExt cx="0" cy="0"/>
        </a:xfrm>
      </p:grpSpPr>
      <p:sp>
        <p:nvSpPr>
          <p:cNvPr id="582" name="OTLSHAPE_TB_00000000000000000000000000000000_LeftEndCaps" hidden="1"/>
          <p:cNvSpPr txBox="1"/>
          <p:nvPr>
            <p:custDataLst>
              <p:tags r:id="rId2"/>
            </p:custDataLst>
          </p:nvPr>
        </p:nvSpPr>
        <p:spPr>
          <a:xfrm>
            <a:off x="254000" y="2794169"/>
            <a:ext cx="469900" cy="279061"/>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1979</a:t>
            </a:r>
          </a:p>
        </p:txBody>
      </p:sp>
      <p:sp>
        <p:nvSpPr>
          <p:cNvPr id="583" name="OTLSHAPE_TB_00000000000000000000000000000000_RightEndCaps" hidden="1"/>
          <p:cNvSpPr txBox="1"/>
          <p:nvPr>
            <p:custDataLst>
              <p:tags r:id="rId3"/>
            </p:custDataLst>
          </p:nvPr>
        </p:nvSpPr>
        <p:spPr>
          <a:xfrm>
            <a:off x="11474534" y="2794169"/>
            <a:ext cx="469900" cy="279061"/>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2018</a:t>
            </a:r>
          </a:p>
        </p:txBody>
      </p:sp>
      <p:sp>
        <p:nvSpPr>
          <p:cNvPr id="585" name="OTLSHAPE_TB_00000000000000000000000000000000_ElapsedTime" hidden="1"/>
          <p:cNvSpPr/>
          <p:nvPr>
            <p:custDataLst>
              <p:tags r:id="rId4"/>
            </p:custDataLst>
          </p:nvPr>
        </p:nvSpPr>
        <p:spPr>
          <a:xfrm>
            <a:off x="0" y="0"/>
            <a:ext cx="0" cy="0"/>
          </a:xfrm>
          <a:prstGeom prst="round2DiagRect">
            <a:avLst>
              <a:gd name="adj1" fmla="val 10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OTLSHAPE_TB_00000000000000000000000000000000_TodayMarkerShape" hidden="1"/>
          <p:cNvSpPr/>
          <p:nvPr>
            <p:custDataLst>
              <p:tags r:id="rId5"/>
            </p:custDataLst>
          </p:nvPr>
        </p:nvSpPr>
        <p:spPr>
          <a:xfrm>
            <a:off x="10392380" y="3124200"/>
            <a:ext cx="108857" cy="127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OTLSHAPE_TB_00000000000000000000000000000000_TodayMarkerText" hidden="1"/>
          <p:cNvSpPr txBox="1"/>
          <p:nvPr>
            <p:custDataLst>
              <p:tags r:id="rId6"/>
            </p:custDataLst>
          </p:nvPr>
        </p:nvSpPr>
        <p:spPr>
          <a:xfrm>
            <a:off x="10446808" y="3251200"/>
            <a:ext cx="363369" cy="184666"/>
          </a:xfrm>
          <a:prstGeom prst="rect">
            <a:avLst/>
          </a:prstGeom>
          <a:noFill/>
        </p:spPr>
        <p:txBody>
          <a:bodyPr vert="horz" wrap="none" lIns="0" tIns="0" rIns="0" bIns="0" rtlCol="0" anchor="ctr" anchorCtr="0">
            <a:spAutoFit/>
          </a:bodyPr>
          <a:lstStyle/>
          <a:p>
            <a:pPr algn="ctr"/>
            <a:r>
              <a:rPr lang="en-US" sz="1200">
                <a:solidFill>
                  <a:schemeClr val="dk1"/>
                </a:solidFill>
                <a:latin typeface="Calibri" panose="020F0502020204030204" pitchFamily="34" charset="0"/>
              </a:rPr>
              <a:t>Today</a:t>
            </a:r>
          </a:p>
        </p:txBody>
      </p:sp>
      <p:pic>
        <p:nvPicPr>
          <p:cNvPr id="9"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434615" y="179031"/>
            <a:ext cx="601472" cy="62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8"/>
          <p:cNvSpPr txBox="1">
            <a:spLocks/>
          </p:cNvSpPr>
          <p:nvPr/>
        </p:nvSpPr>
        <p:spPr>
          <a:xfrm rot="21048043">
            <a:off x="554002" y="997919"/>
            <a:ext cx="10682959" cy="5450036"/>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lv-LV" sz="2000" dirty="0"/>
              <a:t>Skolas psihosociālās vides pašnovērtējums uzlabojies, pateicoties bibliotēkas draudzīgajai videi.</a:t>
            </a:r>
          </a:p>
          <a:p>
            <a:r>
              <a:rPr lang="lv-LV" sz="2000" dirty="0"/>
              <a:t>Lietotāju pieaugums 6 mēnešos trīskāršojies.</a:t>
            </a:r>
          </a:p>
          <a:p>
            <a:r>
              <a:rPr lang="lv-LV" sz="2000" dirty="0"/>
              <a:t>Patstāvīga apmeklētāju plūsma, nav apgrūtinoša un haotiska, jo atvērtā divlīmeņu telpa sadalīta drošās un vecumam draudzīgās zonās dažādiem vecumposmiem.</a:t>
            </a:r>
          </a:p>
          <a:p>
            <a:r>
              <a:rPr lang="lv-LV" sz="2000" dirty="0"/>
              <a:t>Skolas bibliotēkas  vide nodrošina  uz informācijpratību orientētu pieredzi .</a:t>
            </a:r>
          </a:p>
          <a:p>
            <a:r>
              <a:rPr lang="lv-LV" sz="2000" dirty="0"/>
              <a:t>Skolas bibliotēka ir kompleksa, daudzslāņaina institūcija.</a:t>
            </a:r>
          </a:p>
          <a:p>
            <a:r>
              <a:rPr lang="lv-LV" sz="2000" dirty="0"/>
              <a:t>Pasaule ir sociāli konstruēta un  skolas bibliotekārs ir tas, kurš konstruē šo pasauli caur stāstiem un attieksmi.</a:t>
            </a:r>
          </a:p>
          <a:p>
            <a:r>
              <a:rPr lang="lv-LV" sz="2000" dirty="0"/>
              <a:t>Skolas  bibliotēkas darbība ir process, kurš balstīts cieņā, atvērtībā un sadarbībā starp indivīdiem, grupām un organizācijām.</a:t>
            </a:r>
          </a:p>
          <a:p>
            <a:r>
              <a:rPr lang="lv-LV" sz="2000" dirty="0"/>
              <a:t>Skolas bibliotēka ir process, nevis notikums.</a:t>
            </a:r>
          </a:p>
          <a:p>
            <a:r>
              <a:rPr lang="lv-LV" sz="2000" dirty="0"/>
              <a:t>Lieliska skolas bibliotēka ir  kas vairāk, kā tikai saskaitāmo summa. </a:t>
            </a:r>
          </a:p>
          <a:p>
            <a:endParaRPr lang="lv-LV" sz="2000" dirty="0"/>
          </a:p>
          <a:p>
            <a:endParaRPr lang="lv-LV" dirty="0"/>
          </a:p>
        </p:txBody>
      </p:sp>
      <p:sp>
        <p:nvSpPr>
          <p:cNvPr id="2" name="Rectangle 1"/>
          <p:cNvSpPr/>
          <p:nvPr/>
        </p:nvSpPr>
        <p:spPr>
          <a:xfrm>
            <a:off x="191344" y="179031"/>
            <a:ext cx="7632848" cy="830997"/>
          </a:xfrm>
          <a:prstGeom prst="rect">
            <a:avLst/>
          </a:prstGeom>
        </p:spPr>
        <p:txBody>
          <a:bodyPr wrap="square">
            <a:spAutoFit/>
          </a:bodyPr>
          <a:lstStyle/>
          <a:p>
            <a:r>
              <a:rPr lang="lv-LV" sz="4800" dirty="0">
                <a:solidFill>
                  <a:schemeClr val="bg2">
                    <a:lumMod val="75000"/>
                  </a:schemeClr>
                </a:solidFill>
                <a:latin typeface="Consolas" panose="020B0609020204030204" pitchFamily="49" charset="0"/>
              </a:rPr>
              <a:t>Pusgada atziņas:</a:t>
            </a:r>
          </a:p>
        </p:txBody>
      </p:sp>
      <p:sp>
        <p:nvSpPr>
          <p:cNvPr id="3" name="Loks 2"/>
          <p:cNvSpPr/>
          <p:nvPr/>
        </p:nvSpPr>
        <p:spPr>
          <a:xfrm rot="13737647">
            <a:off x="-881536" y="3330871"/>
            <a:ext cx="8208460" cy="3947555"/>
          </a:xfrm>
          <a:prstGeom prst="arc">
            <a:avLst>
              <a:gd name="adj1" fmla="val 16200000"/>
              <a:gd name="adj2" fmla="val 85054"/>
            </a:avLst>
          </a:prstGeom>
          <a:ln w="41275" cmpd="sng">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a:p>
        </p:txBody>
      </p:sp>
      <p:sp>
        <p:nvSpPr>
          <p:cNvPr id="12" name="TextBox 11"/>
          <p:cNvSpPr txBox="1"/>
          <p:nvPr/>
        </p:nvSpPr>
        <p:spPr>
          <a:xfrm rot="16200000">
            <a:off x="8747019" y="3235910"/>
            <a:ext cx="5976663" cy="461665"/>
          </a:xfrm>
          <a:prstGeom prst="rect">
            <a:avLst/>
          </a:prstGeom>
          <a:noFill/>
        </p:spPr>
        <p:txBody>
          <a:bodyPr wrap="square" rtlCol="0">
            <a:spAutoFit/>
          </a:bodyPr>
          <a:lstStyle/>
          <a:p>
            <a:r>
              <a:rPr lang="lv-LV" sz="2400" dirty="0">
                <a:latin typeface="Consolas" panose="020B0609020204030204" pitchFamily="49" charset="0"/>
              </a:rPr>
              <a:t>Olaines 1.vidusskolas bibliotēka</a:t>
            </a:r>
          </a:p>
        </p:txBody>
      </p:sp>
    </p:spTree>
    <p:custDataLst>
      <p:tags r:id="rId1"/>
    </p:custDataLst>
    <p:extLst>
      <p:ext uri="{BB962C8B-B14F-4D97-AF65-F5344CB8AC3E}">
        <p14:creationId xmlns:p14="http://schemas.microsoft.com/office/powerpoint/2010/main" val="3307478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006666"/>
        </a:solidFill>
        <a:effectLst/>
      </p:bgPr>
    </p:bg>
    <p:spTree>
      <p:nvGrpSpPr>
        <p:cNvPr id="1" name=""/>
        <p:cNvGrpSpPr/>
        <p:nvPr/>
      </p:nvGrpSpPr>
      <p:grpSpPr>
        <a:xfrm>
          <a:off x="0" y="0"/>
          <a:ext cx="0" cy="0"/>
          <a:chOff x="0" y="0"/>
          <a:chExt cx="0" cy="0"/>
        </a:xfrm>
      </p:grpSpPr>
      <p:sp>
        <p:nvSpPr>
          <p:cNvPr id="582" name="OTLSHAPE_TB_00000000000000000000000000000000_LeftEndCaps" hidden="1"/>
          <p:cNvSpPr txBox="1"/>
          <p:nvPr>
            <p:custDataLst>
              <p:tags r:id="rId2"/>
            </p:custDataLst>
          </p:nvPr>
        </p:nvSpPr>
        <p:spPr>
          <a:xfrm>
            <a:off x="254000" y="2794169"/>
            <a:ext cx="469900" cy="279061"/>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1979</a:t>
            </a:r>
          </a:p>
        </p:txBody>
      </p:sp>
      <p:sp>
        <p:nvSpPr>
          <p:cNvPr id="583" name="OTLSHAPE_TB_00000000000000000000000000000000_RightEndCaps" hidden="1"/>
          <p:cNvSpPr txBox="1"/>
          <p:nvPr>
            <p:custDataLst>
              <p:tags r:id="rId3"/>
            </p:custDataLst>
          </p:nvPr>
        </p:nvSpPr>
        <p:spPr>
          <a:xfrm>
            <a:off x="11474534" y="2794169"/>
            <a:ext cx="469900" cy="279061"/>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2018</a:t>
            </a:r>
          </a:p>
        </p:txBody>
      </p:sp>
      <p:sp>
        <p:nvSpPr>
          <p:cNvPr id="585" name="OTLSHAPE_TB_00000000000000000000000000000000_ElapsedTime" hidden="1"/>
          <p:cNvSpPr/>
          <p:nvPr>
            <p:custDataLst>
              <p:tags r:id="rId4"/>
            </p:custDataLst>
          </p:nvPr>
        </p:nvSpPr>
        <p:spPr>
          <a:xfrm>
            <a:off x="0" y="0"/>
            <a:ext cx="0" cy="0"/>
          </a:xfrm>
          <a:prstGeom prst="round2DiagRect">
            <a:avLst>
              <a:gd name="adj1" fmla="val 10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OTLSHAPE_TB_00000000000000000000000000000000_TodayMarkerShape" hidden="1"/>
          <p:cNvSpPr/>
          <p:nvPr>
            <p:custDataLst>
              <p:tags r:id="rId5"/>
            </p:custDataLst>
          </p:nvPr>
        </p:nvSpPr>
        <p:spPr>
          <a:xfrm>
            <a:off x="10392380" y="3124200"/>
            <a:ext cx="108857" cy="127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OTLSHAPE_TB_00000000000000000000000000000000_TodayMarkerText" hidden="1"/>
          <p:cNvSpPr txBox="1"/>
          <p:nvPr>
            <p:custDataLst>
              <p:tags r:id="rId6"/>
            </p:custDataLst>
          </p:nvPr>
        </p:nvSpPr>
        <p:spPr>
          <a:xfrm>
            <a:off x="10446808" y="3251200"/>
            <a:ext cx="363369" cy="184666"/>
          </a:xfrm>
          <a:prstGeom prst="rect">
            <a:avLst/>
          </a:prstGeom>
          <a:noFill/>
        </p:spPr>
        <p:txBody>
          <a:bodyPr vert="horz" wrap="none" lIns="0" tIns="0" rIns="0" bIns="0" rtlCol="0" anchor="ctr" anchorCtr="0">
            <a:spAutoFit/>
          </a:bodyPr>
          <a:lstStyle/>
          <a:p>
            <a:pPr algn="ctr"/>
            <a:r>
              <a:rPr lang="en-US" sz="1200">
                <a:solidFill>
                  <a:schemeClr val="dk1"/>
                </a:solidFill>
                <a:latin typeface="Calibri" panose="020F0502020204030204" pitchFamily="34" charset="0"/>
              </a:rPr>
              <a:t>Today</a:t>
            </a:r>
          </a:p>
        </p:txBody>
      </p:sp>
      <p:pic>
        <p:nvPicPr>
          <p:cNvPr id="9"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442470" y="165916"/>
            <a:ext cx="601472" cy="62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ounded Rectangle 16"/>
          <p:cNvSpPr/>
          <p:nvPr/>
        </p:nvSpPr>
        <p:spPr>
          <a:xfrm>
            <a:off x="8045518" y="165916"/>
            <a:ext cx="3235058" cy="1376486"/>
          </a:xfrm>
          <a:prstGeom prst="roundRect">
            <a:avLst/>
          </a:prstGeom>
          <a:solidFill>
            <a:srgbClr val="8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R</a:t>
            </a:r>
            <a:r>
              <a:rPr lang="en-US" b="1" dirty="0" err="1">
                <a:solidFill>
                  <a:schemeClr val="tx1"/>
                </a:solidFill>
              </a:rPr>
              <a:t>ekonstrukcijas</a:t>
            </a:r>
            <a:r>
              <a:rPr lang="en-US" b="1" dirty="0">
                <a:solidFill>
                  <a:schemeClr val="tx1"/>
                </a:solidFill>
              </a:rPr>
              <a:t> </a:t>
            </a:r>
            <a:r>
              <a:rPr lang="en-US" b="1" dirty="0" err="1">
                <a:solidFill>
                  <a:schemeClr val="tx1"/>
                </a:solidFill>
              </a:rPr>
              <a:t>pamatideja</a:t>
            </a:r>
            <a:r>
              <a:rPr lang="en-US" dirty="0">
                <a:solidFill>
                  <a:schemeClr val="tx1"/>
                </a:solidFill>
              </a:rPr>
              <a:t>: </a:t>
            </a:r>
            <a:r>
              <a:rPr lang="en-US" dirty="0" err="1">
                <a:solidFill>
                  <a:schemeClr val="bg1">
                    <a:lumMod val="95000"/>
                  </a:schemeClr>
                </a:solidFill>
              </a:rPr>
              <a:t>racionāli</a:t>
            </a:r>
            <a:r>
              <a:rPr lang="en-US" dirty="0">
                <a:solidFill>
                  <a:schemeClr val="bg1">
                    <a:lumMod val="95000"/>
                  </a:schemeClr>
                </a:solidFill>
              </a:rPr>
              <a:t>  un </a:t>
            </a:r>
            <a:r>
              <a:rPr lang="en-US" dirty="0" err="1">
                <a:solidFill>
                  <a:schemeClr val="bg1">
                    <a:lumMod val="95000"/>
                  </a:schemeClr>
                </a:solidFill>
              </a:rPr>
              <a:t>inovatīvi</a:t>
            </a:r>
            <a:r>
              <a:rPr lang="en-US" dirty="0">
                <a:solidFill>
                  <a:schemeClr val="bg1">
                    <a:lumMod val="95000"/>
                  </a:schemeClr>
                </a:solidFill>
              </a:rPr>
              <a:t> </a:t>
            </a:r>
            <a:r>
              <a:rPr lang="en-US" dirty="0" err="1">
                <a:solidFill>
                  <a:schemeClr val="bg1">
                    <a:lumMod val="95000"/>
                  </a:schemeClr>
                </a:solidFill>
              </a:rPr>
              <a:t>izmantota</a:t>
            </a:r>
            <a:r>
              <a:rPr lang="en-US" dirty="0">
                <a:solidFill>
                  <a:schemeClr val="bg1">
                    <a:lumMod val="95000"/>
                  </a:schemeClr>
                </a:solidFill>
              </a:rPr>
              <a:t> </a:t>
            </a:r>
            <a:r>
              <a:rPr lang="en-US" dirty="0" err="1">
                <a:solidFill>
                  <a:schemeClr val="bg1">
                    <a:lumMod val="95000"/>
                  </a:schemeClr>
                </a:solidFill>
              </a:rPr>
              <a:t>telpa</a:t>
            </a:r>
            <a:r>
              <a:rPr lang="en-US" dirty="0">
                <a:solidFill>
                  <a:schemeClr val="bg1">
                    <a:lumMod val="95000"/>
                  </a:schemeClr>
                </a:solidFill>
              </a:rPr>
              <a:t>, </a:t>
            </a:r>
            <a:r>
              <a:rPr lang="en-US" dirty="0" err="1">
                <a:solidFill>
                  <a:schemeClr val="bg1">
                    <a:lumMod val="95000"/>
                  </a:schemeClr>
                </a:solidFill>
              </a:rPr>
              <a:t>informācijas</a:t>
            </a:r>
            <a:r>
              <a:rPr lang="en-US" dirty="0">
                <a:solidFill>
                  <a:schemeClr val="bg1">
                    <a:lumMod val="95000"/>
                  </a:schemeClr>
                </a:solidFill>
              </a:rPr>
              <a:t> un </a:t>
            </a:r>
            <a:r>
              <a:rPr lang="en-US" dirty="0" err="1">
                <a:solidFill>
                  <a:schemeClr val="bg1">
                    <a:lumMod val="95000"/>
                  </a:schemeClr>
                </a:solidFill>
              </a:rPr>
              <a:t>personāla</a:t>
            </a:r>
            <a:r>
              <a:rPr lang="en-US" dirty="0">
                <a:solidFill>
                  <a:schemeClr val="bg1">
                    <a:lumMod val="95000"/>
                  </a:schemeClr>
                </a:solidFill>
              </a:rPr>
              <a:t> </a:t>
            </a:r>
            <a:r>
              <a:rPr lang="en-US" dirty="0" err="1">
                <a:solidFill>
                  <a:schemeClr val="bg1">
                    <a:lumMod val="95000"/>
                  </a:schemeClr>
                </a:solidFill>
              </a:rPr>
              <a:t>resursi</a:t>
            </a:r>
            <a:r>
              <a:rPr lang="en-US" dirty="0">
                <a:solidFill>
                  <a:schemeClr val="bg1">
                    <a:lumMod val="95000"/>
                  </a:schemeClr>
                </a:solidFill>
              </a:rPr>
              <a:t>.</a:t>
            </a:r>
          </a:p>
        </p:txBody>
      </p:sp>
      <p:sp>
        <p:nvSpPr>
          <p:cNvPr id="18" name="Rounded Rectangle 17"/>
          <p:cNvSpPr/>
          <p:nvPr/>
        </p:nvSpPr>
        <p:spPr>
          <a:xfrm>
            <a:off x="6798053" y="3915966"/>
            <a:ext cx="5097090" cy="2884515"/>
          </a:xfrm>
          <a:prstGeom prst="roundRect">
            <a:avLst/>
          </a:prstGeom>
          <a:solidFill>
            <a:srgbClr val="8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Vīzija: </a:t>
            </a:r>
            <a:r>
              <a:rPr lang="lv-LV" dirty="0">
                <a:solidFill>
                  <a:schemeClr val="bg1"/>
                </a:solidFill>
              </a:rPr>
              <a:t>sabiedriska telpa, kura pasvītro tradicionālas vērtības, apvienojot tās ar nākotnes domāšanu. Viena liela, apvienota telpa bez starpsienām, bez noslēgtām personīgās lietošanas telpām, ar 4 nosacītām zonām: lasītava divos līmeņos, krājums un bibliotekāri-informacionālie pakalpojumi. </a:t>
            </a:r>
            <a:endParaRPr lang="en-US" dirty="0">
              <a:solidFill>
                <a:schemeClr val="bg1"/>
              </a:solidFill>
            </a:endParaRPr>
          </a:p>
        </p:txBody>
      </p:sp>
      <p:sp>
        <p:nvSpPr>
          <p:cNvPr id="20" name="Rounded Rectangle 19"/>
          <p:cNvSpPr/>
          <p:nvPr/>
        </p:nvSpPr>
        <p:spPr>
          <a:xfrm>
            <a:off x="119336" y="2399074"/>
            <a:ext cx="6678717" cy="4375078"/>
          </a:xfrm>
          <a:prstGeom prst="roundRect">
            <a:avLst/>
          </a:prstGeom>
          <a:solidFill>
            <a:srgbClr val="8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Rekonstrukcijas uzdevumi:</a:t>
            </a:r>
          </a:p>
          <a:p>
            <a:pPr algn="ctr"/>
            <a:r>
              <a:rPr lang="lv-LV" dirty="0"/>
              <a:t>Brīvpieejas krājuma (25t.vienības) izvietošana (plaukti ar regulējamiem plaukteņiem; maksimāli izmantotas telpas sienas un citas plakanās vertikālās daļas).</a:t>
            </a:r>
          </a:p>
          <a:p>
            <a:pPr algn="ctr"/>
            <a:r>
              <a:rPr lang="lv-LV" dirty="0"/>
              <a:t>Multifunkcionāla 2 - stāvu lasītava (mediju telpa ar audio-video aprīkojumu; pasākumu vieta ar nelielu paaugstinājumu skatuvītei, individuāla mācību vieta; periodisko izdevumu un karjeras izglītības krājums; );</a:t>
            </a:r>
          </a:p>
          <a:p>
            <a:pPr algn="ctr"/>
            <a:r>
              <a:rPr lang="lv-LV" dirty="0"/>
              <a:t>Jaunāko klašu lasītāju lasīšanas vieta (ērta, atraktīva, ergonomiska, savrupa)</a:t>
            </a:r>
          </a:p>
          <a:p>
            <a:pPr algn="ctr"/>
            <a:r>
              <a:rPr lang="lv-LV" dirty="0"/>
              <a:t>Abonements - uzziņu, izsnieguma un bibliotēkas pakalpojumu vieta (bibliotekāru darba vieta; interneta pieeja; datu bāzes; kopēšana; printēšana; skanēšana u.c.).</a:t>
            </a:r>
          </a:p>
        </p:txBody>
      </p:sp>
      <p:sp>
        <p:nvSpPr>
          <p:cNvPr id="16" name="Rounded Rectangle 15"/>
          <p:cNvSpPr/>
          <p:nvPr/>
        </p:nvSpPr>
        <p:spPr>
          <a:xfrm>
            <a:off x="2567609" y="86288"/>
            <a:ext cx="4752528" cy="2171022"/>
          </a:xfrm>
          <a:prstGeom prst="roundRect">
            <a:avLst/>
          </a:prstGeom>
          <a:solidFill>
            <a:srgbClr val="8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Rekonstrukcijas mērķis - </a:t>
            </a:r>
            <a:r>
              <a:rPr lang="lv-LV" b="1" dirty="0">
                <a:solidFill>
                  <a:schemeClr val="bg1">
                    <a:lumMod val="95000"/>
                  </a:schemeClr>
                </a:solidFill>
              </a:rPr>
              <a:t>izveidot mūsdienu prasībām atbilstošu skolas bibliotēkas vidi, apvienojot inovatīvu estētiku ar funkcionalitāti un lietotāju vajadzībām, nodrošinot informācijas un zināšanu pieejamību vietējai sabiedrībai</a:t>
            </a:r>
            <a:endParaRPr lang="en-US" dirty="0">
              <a:solidFill>
                <a:schemeClr val="bg1">
                  <a:lumMod val="95000"/>
                </a:schemeClr>
              </a:solidFill>
            </a:endParaRPr>
          </a:p>
        </p:txBody>
      </p:sp>
      <p:sp>
        <p:nvSpPr>
          <p:cNvPr id="2" name="Title 1"/>
          <p:cNvSpPr>
            <a:spLocks noGrp="1"/>
          </p:cNvSpPr>
          <p:nvPr>
            <p:ph type="title"/>
          </p:nvPr>
        </p:nvSpPr>
        <p:spPr>
          <a:xfrm>
            <a:off x="-312712" y="310105"/>
            <a:ext cx="3096344" cy="2187794"/>
          </a:xfrm>
        </p:spPr>
        <p:txBody>
          <a:bodyPr anchor="b">
            <a:noAutofit/>
          </a:bodyPr>
          <a:lstStyle/>
          <a:p>
            <a:pPr algn="ctr"/>
            <a:r>
              <a:rPr lang="en-US" sz="2400" spc="-4" dirty="0" err="1">
                <a:solidFill>
                  <a:schemeClr val="tx1"/>
                </a:solidFill>
                <a:latin typeface="Consolas" pitchFamily="49" charset="0"/>
                <a:cs typeface="Consolas" pitchFamily="49" charset="0"/>
              </a:rPr>
              <a:t>Bibliotēkas</a:t>
            </a:r>
            <a:r>
              <a:rPr lang="en-US" sz="2400" spc="-4" dirty="0">
                <a:solidFill>
                  <a:schemeClr val="tx1"/>
                </a:solidFill>
                <a:latin typeface="Consolas" pitchFamily="49" charset="0"/>
                <a:cs typeface="Consolas" pitchFamily="49" charset="0"/>
              </a:rPr>
              <a:t>  </a:t>
            </a:r>
            <a:r>
              <a:rPr lang="en-US" sz="2400" spc="-4" dirty="0" err="1">
                <a:solidFill>
                  <a:schemeClr val="tx1"/>
                </a:solidFill>
                <a:latin typeface="Consolas" pitchFamily="49" charset="0"/>
                <a:cs typeface="Consolas" pitchFamily="49" charset="0"/>
              </a:rPr>
              <a:t>rekonstrukcijas</a:t>
            </a:r>
            <a:r>
              <a:rPr lang="en-US" sz="2400" spc="-4" dirty="0">
                <a:solidFill>
                  <a:schemeClr val="tx1"/>
                </a:solidFill>
                <a:latin typeface="Consolas" pitchFamily="49" charset="0"/>
                <a:cs typeface="Consolas" pitchFamily="49" charset="0"/>
              </a:rPr>
              <a:t> </a:t>
            </a:r>
            <a:r>
              <a:rPr lang="en-US" sz="2400" spc="-4" dirty="0" err="1">
                <a:solidFill>
                  <a:schemeClr val="tx1"/>
                </a:solidFill>
                <a:latin typeface="Consolas" pitchFamily="49" charset="0"/>
                <a:cs typeface="Consolas" pitchFamily="49" charset="0"/>
              </a:rPr>
              <a:t>koncepcija</a:t>
            </a:r>
            <a:r>
              <a:rPr lang="en-US" sz="2800" spc="-4" dirty="0">
                <a:solidFill>
                  <a:schemeClr val="tx1"/>
                </a:solidFill>
                <a:latin typeface="Arial" panose="020B0604020202020204" pitchFamily="34" charset="0"/>
              </a:rPr>
              <a:t/>
            </a:r>
            <a:br>
              <a:rPr lang="en-US" sz="2800" spc="-4" dirty="0">
                <a:solidFill>
                  <a:schemeClr val="tx1"/>
                </a:solidFill>
                <a:latin typeface="Arial" panose="020B0604020202020204" pitchFamily="34" charset="0"/>
              </a:rPr>
            </a:br>
            <a:r>
              <a:rPr lang="en-US" sz="2800" spc="-4" dirty="0">
                <a:solidFill>
                  <a:schemeClr val="tx1"/>
                </a:solidFill>
                <a:latin typeface="Arial" panose="020B0604020202020204" pitchFamily="34" charset="0"/>
              </a:rPr>
              <a:t/>
            </a:r>
            <a:br>
              <a:rPr lang="en-US" sz="2800" spc="-4" dirty="0">
                <a:solidFill>
                  <a:schemeClr val="tx1"/>
                </a:solidFill>
                <a:latin typeface="Arial" panose="020B0604020202020204" pitchFamily="34" charset="0"/>
              </a:rPr>
            </a:br>
            <a:endParaRPr lang="lv-LV" sz="2800" dirty="0">
              <a:solidFill>
                <a:schemeClr val="tx1"/>
              </a:solidFill>
            </a:endParaRPr>
          </a:p>
        </p:txBody>
      </p:sp>
      <p:sp>
        <p:nvSpPr>
          <p:cNvPr id="19" name="Rounded Rectangle 18"/>
          <p:cNvSpPr/>
          <p:nvPr/>
        </p:nvSpPr>
        <p:spPr>
          <a:xfrm>
            <a:off x="6914258" y="1710355"/>
            <a:ext cx="4864680" cy="2050921"/>
          </a:xfrm>
          <a:prstGeom prst="roundRect">
            <a:avLst/>
          </a:prstGeom>
          <a:solidFill>
            <a:srgbClr val="8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R</a:t>
            </a:r>
            <a:r>
              <a:rPr lang="en-US" b="1" dirty="0" err="1">
                <a:solidFill>
                  <a:schemeClr val="tx1"/>
                </a:solidFill>
              </a:rPr>
              <a:t>enovācijas</a:t>
            </a:r>
            <a:r>
              <a:rPr lang="en-US" b="1" dirty="0">
                <a:solidFill>
                  <a:schemeClr val="tx1"/>
                </a:solidFill>
              </a:rPr>
              <a:t> </a:t>
            </a:r>
            <a:r>
              <a:rPr lang="en-US" b="1" dirty="0" err="1">
                <a:solidFill>
                  <a:schemeClr val="tx1"/>
                </a:solidFill>
              </a:rPr>
              <a:t>atslēgvārdi</a:t>
            </a:r>
            <a:r>
              <a:rPr lang="en-US" b="1" dirty="0">
                <a:solidFill>
                  <a:schemeClr val="tx1"/>
                </a:solidFill>
              </a:rPr>
              <a:t>: </a:t>
            </a:r>
            <a:r>
              <a:rPr lang="en-US" dirty="0" err="1">
                <a:solidFill>
                  <a:schemeClr val="bg1"/>
                </a:solidFill>
              </a:rPr>
              <a:t>lakonisms</a:t>
            </a:r>
            <a:r>
              <a:rPr lang="en-US" dirty="0">
                <a:solidFill>
                  <a:schemeClr val="bg1"/>
                </a:solidFill>
              </a:rPr>
              <a:t> un </a:t>
            </a:r>
            <a:r>
              <a:rPr lang="en-US" dirty="0" err="1">
                <a:solidFill>
                  <a:schemeClr val="bg1"/>
                </a:solidFill>
              </a:rPr>
              <a:t>funkcionalitāte</a:t>
            </a:r>
            <a:r>
              <a:rPr lang="en-US" dirty="0">
                <a:solidFill>
                  <a:schemeClr val="bg1"/>
                </a:solidFill>
              </a:rPr>
              <a:t>; </a:t>
            </a:r>
            <a:r>
              <a:rPr lang="en-US" dirty="0" err="1">
                <a:solidFill>
                  <a:schemeClr val="bg1"/>
                </a:solidFill>
              </a:rPr>
              <a:t>atvērtība</a:t>
            </a:r>
            <a:r>
              <a:rPr lang="en-US" dirty="0">
                <a:solidFill>
                  <a:schemeClr val="bg1"/>
                </a:solidFill>
              </a:rPr>
              <a:t> un </a:t>
            </a:r>
            <a:r>
              <a:rPr lang="en-US" dirty="0" err="1">
                <a:solidFill>
                  <a:schemeClr val="bg1"/>
                </a:solidFill>
              </a:rPr>
              <a:t>drošība</a:t>
            </a:r>
            <a:r>
              <a:rPr lang="en-US" dirty="0">
                <a:solidFill>
                  <a:schemeClr val="bg1"/>
                </a:solidFill>
              </a:rPr>
              <a:t>; </a:t>
            </a:r>
            <a:r>
              <a:rPr lang="en-US" dirty="0" err="1">
                <a:solidFill>
                  <a:schemeClr val="bg1"/>
                </a:solidFill>
              </a:rPr>
              <a:t>atbalsts</a:t>
            </a:r>
            <a:r>
              <a:rPr lang="en-US" dirty="0">
                <a:solidFill>
                  <a:schemeClr val="bg1"/>
                </a:solidFill>
              </a:rPr>
              <a:t> un </a:t>
            </a:r>
            <a:r>
              <a:rPr lang="en-US" dirty="0" err="1">
                <a:solidFill>
                  <a:schemeClr val="bg1"/>
                </a:solidFill>
              </a:rPr>
              <a:t>iedvesma</a:t>
            </a:r>
            <a:r>
              <a:rPr lang="en-US" dirty="0">
                <a:solidFill>
                  <a:schemeClr val="bg1"/>
                </a:solidFill>
              </a:rPr>
              <a:t>; WOW </a:t>
            </a:r>
            <a:r>
              <a:rPr lang="en-US" dirty="0" err="1">
                <a:solidFill>
                  <a:schemeClr val="bg1"/>
                </a:solidFill>
              </a:rPr>
              <a:t>faktors</a:t>
            </a:r>
            <a:r>
              <a:rPr lang="en-US" dirty="0">
                <a:solidFill>
                  <a:schemeClr val="bg1"/>
                </a:solidFill>
              </a:rPr>
              <a:t>; </a:t>
            </a:r>
            <a:r>
              <a:rPr lang="en-US" dirty="0" err="1">
                <a:solidFill>
                  <a:schemeClr val="bg1"/>
                </a:solidFill>
              </a:rPr>
              <a:t>ilgmūžīgas</a:t>
            </a:r>
            <a:r>
              <a:rPr lang="en-US" dirty="0">
                <a:solidFill>
                  <a:schemeClr val="bg1"/>
                </a:solidFill>
              </a:rPr>
              <a:t> </a:t>
            </a:r>
            <a:r>
              <a:rPr lang="en-US" dirty="0" err="1">
                <a:solidFill>
                  <a:schemeClr val="bg1"/>
                </a:solidFill>
              </a:rPr>
              <a:t>mēbeles</a:t>
            </a:r>
            <a:r>
              <a:rPr lang="en-US" dirty="0">
                <a:solidFill>
                  <a:schemeClr val="bg1"/>
                </a:solidFill>
              </a:rPr>
              <a:t> un </a:t>
            </a:r>
            <a:r>
              <a:rPr lang="en-US" dirty="0" err="1">
                <a:solidFill>
                  <a:schemeClr val="bg1"/>
                </a:solidFill>
              </a:rPr>
              <a:t>apdares</a:t>
            </a:r>
            <a:r>
              <a:rPr lang="en-US" dirty="0">
                <a:solidFill>
                  <a:schemeClr val="bg1"/>
                </a:solidFill>
              </a:rPr>
              <a:t> </a:t>
            </a:r>
            <a:r>
              <a:rPr lang="en-US" dirty="0" err="1">
                <a:solidFill>
                  <a:schemeClr val="bg1"/>
                </a:solidFill>
              </a:rPr>
              <a:t>materiāli</a:t>
            </a:r>
            <a:r>
              <a:rPr lang="en-US" dirty="0">
                <a:solidFill>
                  <a:schemeClr val="bg1"/>
                </a:solidFill>
              </a:rPr>
              <a:t>; </a:t>
            </a:r>
            <a:r>
              <a:rPr lang="en-US" dirty="0" err="1">
                <a:solidFill>
                  <a:schemeClr val="bg1"/>
                </a:solidFill>
              </a:rPr>
              <a:t>Netipiska</a:t>
            </a:r>
            <a:r>
              <a:rPr lang="en-US" dirty="0">
                <a:solidFill>
                  <a:schemeClr val="bg1"/>
                </a:solidFill>
              </a:rPr>
              <a:t> </a:t>
            </a:r>
            <a:r>
              <a:rPr lang="en-US" dirty="0" err="1">
                <a:solidFill>
                  <a:schemeClr val="bg1"/>
                </a:solidFill>
              </a:rPr>
              <a:t>publiska</a:t>
            </a:r>
            <a:r>
              <a:rPr lang="en-US" dirty="0">
                <a:solidFill>
                  <a:schemeClr val="bg1"/>
                </a:solidFill>
              </a:rPr>
              <a:t> </a:t>
            </a:r>
            <a:r>
              <a:rPr lang="en-US" dirty="0" err="1">
                <a:solidFill>
                  <a:schemeClr val="bg1"/>
                </a:solidFill>
              </a:rPr>
              <a:t>telpa</a:t>
            </a:r>
            <a:r>
              <a:rPr lang="en-US" dirty="0">
                <a:solidFill>
                  <a:schemeClr val="bg1"/>
                </a:solidFill>
              </a:rPr>
              <a:t>, </a:t>
            </a:r>
            <a:r>
              <a:rPr lang="en-US" dirty="0" err="1">
                <a:solidFill>
                  <a:schemeClr val="bg1"/>
                </a:solidFill>
              </a:rPr>
              <a:t>kas</a:t>
            </a:r>
            <a:r>
              <a:rPr lang="en-US" dirty="0">
                <a:solidFill>
                  <a:schemeClr val="bg1"/>
                </a:solidFill>
              </a:rPr>
              <a:t> </a:t>
            </a:r>
            <a:r>
              <a:rPr lang="en-US" dirty="0" err="1">
                <a:solidFill>
                  <a:schemeClr val="bg1"/>
                </a:solidFill>
              </a:rPr>
              <a:t>vienlaicīgi</a:t>
            </a:r>
            <a:r>
              <a:rPr lang="en-US" dirty="0">
                <a:solidFill>
                  <a:schemeClr val="bg1"/>
                </a:solidFill>
              </a:rPr>
              <a:t> </a:t>
            </a:r>
            <a:r>
              <a:rPr lang="en-US" dirty="0" err="1">
                <a:solidFill>
                  <a:schemeClr val="bg1"/>
                </a:solidFill>
              </a:rPr>
              <a:t>nodrošina</a:t>
            </a:r>
            <a:r>
              <a:rPr lang="en-US" dirty="0">
                <a:solidFill>
                  <a:schemeClr val="bg1"/>
                </a:solidFill>
              </a:rPr>
              <a:t> </a:t>
            </a:r>
            <a:r>
              <a:rPr lang="en-US" dirty="0" err="1">
                <a:solidFill>
                  <a:schemeClr val="bg1"/>
                </a:solidFill>
              </a:rPr>
              <a:t>gan</a:t>
            </a:r>
            <a:r>
              <a:rPr lang="en-US" dirty="0">
                <a:solidFill>
                  <a:schemeClr val="bg1"/>
                </a:solidFill>
              </a:rPr>
              <a:t> </a:t>
            </a:r>
            <a:r>
              <a:rPr lang="en-US" dirty="0" err="1">
                <a:solidFill>
                  <a:schemeClr val="bg1"/>
                </a:solidFill>
              </a:rPr>
              <a:t>bibliotēkas</a:t>
            </a:r>
            <a:r>
              <a:rPr lang="en-US" dirty="0">
                <a:solidFill>
                  <a:schemeClr val="bg1"/>
                </a:solidFill>
              </a:rPr>
              <a:t> </a:t>
            </a:r>
            <a:r>
              <a:rPr lang="en-US" dirty="0" err="1">
                <a:solidFill>
                  <a:schemeClr val="bg1"/>
                </a:solidFill>
              </a:rPr>
              <a:t>funkcijas</a:t>
            </a:r>
            <a:r>
              <a:rPr lang="en-US" dirty="0">
                <a:solidFill>
                  <a:schemeClr val="bg1"/>
                </a:solidFill>
              </a:rPr>
              <a:t>, </a:t>
            </a:r>
            <a:r>
              <a:rPr lang="en-US" dirty="0" err="1">
                <a:solidFill>
                  <a:schemeClr val="bg1"/>
                </a:solidFill>
              </a:rPr>
              <a:t>gan</a:t>
            </a:r>
            <a:r>
              <a:rPr lang="en-US" dirty="0">
                <a:solidFill>
                  <a:schemeClr val="bg1"/>
                </a:solidFill>
              </a:rPr>
              <a:t> </a:t>
            </a:r>
            <a:r>
              <a:rPr lang="en-US" dirty="0" err="1">
                <a:solidFill>
                  <a:schemeClr val="bg1"/>
                </a:solidFill>
              </a:rPr>
              <a:t>pasākumu</a:t>
            </a:r>
            <a:r>
              <a:rPr lang="en-US" dirty="0">
                <a:solidFill>
                  <a:schemeClr val="bg1"/>
                </a:solidFill>
              </a:rPr>
              <a:t> </a:t>
            </a:r>
            <a:r>
              <a:rPr lang="en-US" dirty="0" err="1">
                <a:solidFill>
                  <a:schemeClr val="bg1"/>
                </a:solidFill>
              </a:rPr>
              <a:t>norisi</a:t>
            </a:r>
            <a:r>
              <a:rPr lang="en-US" dirty="0">
                <a:solidFill>
                  <a:schemeClr val="bg1"/>
                </a:solidFill>
              </a:rPr>
              <a:t>.</a:t>
            </a:r>
          </a:p>
        </p:txBody>
      </p:sp>
      <p:sp>
        <p:nvSpPr>
          <p:cNvPr id="15" name="TextBox 14"/>
          <p:cNvSpPr txBox="1"/>
          <p:nvPr/>
        </p:nvSpPr>
        <p:spPr>
          <a:xfrm rot="16200000">
            <a:off x="9059550" y="3458919"/>
            <a:ext cx="5671185" cy="461665"/>
          </a:xfrm>
          <a:prstGeom prst="rect">
            <a:avLst/>
          </a:prstGeom>
          <a:noFill/>
        </p:spPr>
        <p:txBody>
          <a:bodyPr wrap="square" rtlCol="0">
            <a:spAutoFit/>
          </a:bodyPr>
          <a:lstStyle/>
          <a:p>
            <a:r>
              <a:rPr lang="lv-LV" sz="2400" dirty="0">
                <a:latin typeface="Consolas" panose="020B0609020204030204" pitchFamily="49" charset="0"/>
              </a:rPr>
              <a:t>Olaines 1.vidusskolas bibliotēka</a:t>
            </a:r>
          </a:p>
        </p:txBody>
      </p:sp>
    </p:spTree>
    <p:custDataLst>
      <p:tags r:id="rId1"/>
    </p:custDataLst>
    <p:extLst>
      <p:ext uri="{BB962C8B-B14F-4D97-AF65-F5344CB8AC3E}">
        <p14:creationId xmlns:p14="http://schemas.microsoft.com/office/powerpoint/2010/main" val="843346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006666"/>
        </a:solidFill>
        <a:effectLst/>
      </p:bgPr>
    </p:bg>
    <p:spTree>
      <p:nvGrpSpPr>
        <p:cNvPr id="1" name=""/>
        <p:cNvGrpSpPr/>
        <p:nvPr/>
      </p:nvGrpSpPr>
      <p:grpSpPr>
        <a:xfrm>
          <a:off x="0" y="0"/>
          <a:ext cx="0" cy="0"/>
          <a:chOff x="0" y="0"/>
          <a:chExt cx="0" cy="0"/>
        </a:xfrm>
      </p:grpSpPr>
      <p:sp>
        <p:nvSpPr>
          <p:cNvPr id="582" name="OTLSHAPE_TB_00000000000000000000000000000000_LeftEndCaps" hidden="1"/>
          <p:cNvSpPr txBox="1"/>
          <p:nvPr>
            <p:custDataLst>
              <p:tags r:id="rId2"/>
            </p:custDataLst>
          </p:nvPr>
        </p:nvSpPr>
        <p:spPr>
          <a:xfrm>
            <a:off x="254000" y="2794169"/>
            <a:ext cx="469900" cy="279061"/>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1979</a:t>
            </a:r>
          </a:p>
        </p:txBody>
      </p:sp>
      <p:sp>
        <p:nvSpPr>
          <p:cNvPr id="583" name="OTLSHAPE_TB_00000000000000000000000000000000_RightEndCaps" hidden="1"/>
          <p:cNvSpPr txBox="1"/>
          <p:nvPr>
            <p:custDataLst>
              <p:tags r:id="rId3"/>
            </p:custDataLst>
          </p:nvPr>
        </p:nvSpPr>
        <p:spPr>
          <a:xfrm>
            <a:off x="11474534" y="2794169"/>
            <a:ext cx="469900" cy="279061"/>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2018</a:t>
            </a:r>
          </a:p>
        </p:txBody>
      </p:sp>
      <p:sp>
        <p:nvSpPr>
          <p:cNvPr id="585" name="OTLSHAPE_TB_00000000000000000000000000000000_ElapsedTime" hidden="1"/>
          <p:cNvSpPr/>
          <p:nvPr>
            <p:custDataLst>
              <p:tags r:id="rId4"/>
            </p:custDataLst>
          </p:nvPr>
        </p:nvSpPr>
        <p:spPr>
          <a:xfrm>
            <a:off x="0" y="0"/>
            <a:ext cx="0" cy="0"/>
          </a:xfrm>
          <a:prstGeom prst="round2DiagRect">
            <a:avLst>
              <a:gd name="adj1" fmla="val 10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OTLSHAPE_TB_00000000000000000000000000000000_TodayMarkerShape" hidden="1"/>
          <p:cNvSpPr/>
          <p:nvPr>
            <p:custDataLst>
              <p:tags r:id="rId5"/>
            </p:custDataLst>
          </p:nvPr>
        </p:nvSpPr>
        <p:spPr>
          <a:xfrm>
            <a:off x="10392380" y="3124200"/>
            <a:ext cx="108857" cy="127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OTLSHAPE_TB_00000000000000000000000000000000_TodayMarkerText" hidden="1"/>
          <p:cNvSpPr txBox="1"/>
          <p:nvPr>
            <p:custDataLst>
              <p:tags r:id="rId6"/>
            </p:custDataLst>
          </p:nvPr>
        </p:nvSpPr>
        <p:spPr>
          <a:xfrm>
            <a:off x="10446808" y="3251200"/>
            <a:ext cx="363369" cy="184666"/>
          </a:xfrm>
          <a:prstGeom prst="rect">
            <a:avLst/>
          </a:prstGeom>
          <a:noFill/>
        </p:spPr>
        <p:txBody>
          <a:bodyPr vert="horz" wrap="none" lIns="0" tIns="0" rIns="0" bIns="0" rtlCol="0" anchor="ctr" anchorCtr="0">
            <a:spAutoFit/>
          </a:bodyPr>
          <a:lstStyle/>
          <a:p>
            <a:pPr algn="ctr"/>
            <a:r>
              <a:rPr lang="en-US" sz="1200">
                <a:solidFill>
                  <a:schemeClr val="dk1"/>
                </a:solidFill>
                <a:latin typeface="Calibri" panose="020F0502020204030204" pitchFamily="34" charset="0"/>
              </a:rPr>
              <a:t>Today</a:t>
            </a:r>
          </a:p>
        </p:txBody>
      </p:sp>
      <p:pic>
        <p:nvPicPr>
          <p:cNvPr id="15"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434615" y="179031"/>
            <a:ext cx="601472" cy="62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34346" y="986899"/>
            <a:ext cx="4558445" cy="5632311"/>
          </a:xfrm>
          <a:prstGeom prst="rect">
            <a:avLst/>
          </a:prstGeom>
        </p:spPr>
        <p:txBody>
          <a:bodyPr wrap="square">
            <a:spAutoFit/>
          </a:bodyPr>
          <a:lstStyle/>
          <a:p>
            <a:pPr algn="r"/>
            <a:r>
              <a:rPr lang="lv-LV" sz="3600" b="1" dirty="0">
                <a:solidFill>
                  <a:srgbClr val="FFC000"/>
                </a:solidFill>
                <a:latin typeface="Consolas" pitchFamily="49" charset="0"/>
                <a:cs typeface="Consolas" pitchFamily="49" charset="0"/>
              </a:rPr>
              <a:t>«NeBibliotekārās»  lietotāju vajadzības: </a:t>
            </a:r>
          </a:p>
          <a:p>
            <a:pPr algn="r"/>
            <a:r>
              <a:rPr lang="lv-LV" sz="3600" dirty="0">
                <a:solidFill>
                  <a:schemeClr val="bg1"/>
                </a:solidFill>
                <a:latin typeface="Consolas" pitchFamily="49" charset="0"/>
                <a:cs typeface="Consolas" pitchFamily="49" charset="0"/>
              </a:rPr>
              <a:t>Aktivitātes, ko augstu vērtē skolēni, bet mēs tās dēvējam par frivolām vai </a:t>
            </a:r>
            <a:r>
              <a:rPr lang="lv-LV" sz="3600" i="1" dirty="0">
                <a:solidFill>
                  <a:schemeClr val="bg1"/>
                </a:solidFill>
                <a:latin typeface="Consolas" pitchFamily="49" charset="0"/>
                <a:cs typeface="Consolas" pitchFamily="49" charset="0"/>
              </a:rPr>
              <a:t>ārpusmisijas</a:t>
            </a:r>
            <a:r>
              <a:rPr lang="lv-LV" sz="3600" dirty="0">
                <a:solidFill>
                  <a:schemeClr val="bg1"/>
                </a:solidFill>
                <a:latin typeface="Consolas" pitchFamily="49" charset="0"/>
                <a:cs typeface="Consolas" pitchFamily="49" charset="0"/>
              </a:rPr>
              <a:t> aktivitātēm.</a:t>
            </a:r>
          </a:p>
        </p:txBody>
      </p:sp>
      <p:sp>
        <p:nvSpPr>
          <p:cNvPr id="3" name="TextBox 2"/>
          <p:cNvSpPr txBox="1"/>
          <p:nvPr/>
        </p:nvSpPr>
        <p:spPr>
          <a:xfrm>
            <a:off x="4655840" y="1052736"/>
            <a:ext cx="184731" cy="369332"/>
          </a:xfrm>
          <a:prstGeom prst="rect">
            <a:avLst/>
          </a:prstGeom>
          <a:noFill/>
        </p:spPr>
        <p:txBody>
          <a:bodyPr wrap="none" rtlCol="0">
            <a:spAutoFit/>
          </a:bodyPr>
          <a:lstStyle/>
          <a:p>
            <a:endParaRPr lang="lv-LV" dirty="0"/>
          </a:p>
        </p:txBody>
      </p:sp>
      <p:sp>
        <p:nvSpPr>
          <p:cNvPr id="13" name="Rectangle 12"/>
          <p:cNvSpPr/>
          <p:nvPr/>
        </p:nvSpPr>
        <p:spPr>
          <a:xfrm rot="21004370">
            <a:off x="4663807" y="594530"/>
            <a:ext cx="7121668" cy="584775"/>
          </a:xfrm>
          <a:prstGeom prst="rect">
            <a:avLst/>
          </a:prstGeom>
        </p:spPr>
        <p:txBody>
          <a:bodyPr wrap="square">
            <a:spAutoFit/>
          </a:bodyPr>
          <a:lstStyle/>
          <a:p>
            <a:r>
              <a:rPr lang="lv-LV" sz="3200" b="1" dirty="0">
                <a:solidFill>
                  <a:schemeClr val="bg1"/>
                </a:solidFill>
                <a:latin typeface="Consolas" panose="020B0609020204030204" pitchFamily="49" charset="0"/>
              </a:rPr>
              <a:t>1)Satikšanās un Socializācija </a:t>
            </a:r>
          </a:p>
        </p:txBody>
      </p:sp>
      <p:sp>
        <p:nvSpPr>
          <p:cNvPr id="16" name="Rectangle 15"/>
          <p:cNvSpPr/>
          <p:nvPr/>
        </p:nvSpPr>
        <p:spPr>
          <a:xfrm rot="20409313">
            <a:off x="4938765" y="2629914"/>
            <a:ext cx="5940016" cy="584775"/>
          </a:xfrm>
          <a:prstGeom prst="rect">
            <a:avLst/>
          </a:prstGeom>
        </p:spPr>
        <p:txBody>
          <a:bodyPr wrap="square">
            <a:spAutoFit/>
          </a:bodyPr>
          <a:lstStyle/>
          <a:p>
            <a:r>
              <a:rPr lang="lv-LV" sz="3200" b="1" dirty="0">
                <a:solidFill>
                  <a:srgbClr val="808000"/>
                </a:solidFill>
                <a:latin typeface="Consolas" panose="020B0609020204030204" pitchFamily="49" charset="0"/>
              </a:rPr>
              <a:t>3)Labi pavadīts laiks</a:t>
            </a:r>
            <a:endParaRPr lang="lv-LV" sz="1000" dirty="0">
              <a:solidFill>
                <a:srgbClr val="808000"/>
              </a:solidFill>
            </a:endParaRPr>
          </a:p>
        </p:txBody>
      </p:sp>
      <p:sp>
        <p:nvSpPr>
          <p:cNvPr id="17" name="Rectangle 16"/>
          <p:cNvSpPr/>
          <p:nvPr/>
        </p:nvSpPr>
        <p:spPr>
          <a:xfrm rot="20182984">
            <a:off x="6359734" y="2880171"/>
            <a:ext cx="5181271" cy="584775"/>
          </a:xfrm>
          <a:prstGeom prst="rect">
            <a:avLst/>
          </a:prstGeom>
        </p:spPr>
        <p:txBody>
          <a:bodyPr wrap="square">
            <a:spAutoFit/>
          </a:bodyPr>
          <a:lstStyle/>
          <a:p>
            <a:r>
              <a:rPr lang="lv-LV" sz="3200" b="1" dirty="0">
                <a:solidFill>
                  <a:schemeClr val="bg1"/>
                </a:solidFill>
                <a:latin typeface="Consolas" panose="020B0609020204030204" pitchFamily="49" charset="0"/>
              </a:rPr>
              <a:t>4)Izstāžu vērošana</a:t>
            </a:r>
            <a:endParaRPr lang="lv-LV" sz="3200" dirty="0">
              <a:solidFill>
                <a:schemeClr val="bg1"/>
              </a:solidFill>
              <a:latin typeface="Consolas" panose="020B0609020204030204" pitchFamily="49" charset="0"/>
            </a:endParaRPr>
          </a:p>
        </p:txBody>
      </p:sp>
      <p:sp>
        <p:nvSpPr>
          <p:cNvPr id="5" name="Taisnstūris 4"/>
          <p:cNvSpPr/>
          <p:nvPr/>
        </p:nvSpPr>
        <p:spPr>
          <a:xfrm rot="20808240">
            <a:off x="4706217" y="1328373"/>
            <a:ext cx="7609297" cy="1077218"/>
          </a:xfrm>
          <a:prstGeom prst="rect">
            <a:avLst/>
          </a:prstGeom>
        </p:spPr>
        <p:txBody>
          <a:bodyPr wrap="square">
            <a:spAutoFit/>
          </a:bodyPr>
          <a:lstStyle/>
          <a:p>
            <a:r>
              <a:rPr lang="lv-LV" sz="3200" b="1" dirty="0">
                <a:solidFill>
                  <a:srgbClr val="33CCCC"/>
                </a:solidFill>
                <a:latin typeface="Consolas" panose="020B0609020204030204" pitchFamily="49" charset="0"/>
              </a:rPr>
              <a:t>2)Dalība kultūras un pilsoniskās piederības pasākumos </a:t>
            </a:r>
          </a:p>
        </p:txBody>
      </p:sp>
      <p:sp>
        <p:nvSpPr>
          <p:cNvPr id="6" name="Taisnstūris 5"/>
          <p:cNvSpPr/>
          <p:nvPr/>
        </p:nvSpPr>
        <p:spPr>
          <a:xfrm rot="20699047">
            <a:off x="4879803" y="3895516"/>
            <a:ext cx="6506284" cy="954107"/>
          </a:xfrm>
          <a:prstGeom prst="rect">
            <a:avLst/>
          </a:prstGeom>
        </p:spPr>
        <p:txBody>
          <a:bodyPr wrap="square">
            <a:spAutoFit/>
          </a:bodyPr>
          <a:lstStyle/>
          <a:p>
            <a:r>
              <a:rPr lang="lv-LV" sz="2800" b="1" dirty="0">
                <a:solidFill>
                  <a:srgbClr val="92D050"/>
                </a:solidFill>
                <a:latin typeface="Consolas" panose="020B0609020204030204" pitchFamily="49" charset="0"/>
              </a:rPr>
              <a:t>5)Lasīšana un relaksācija drošā un patīkamā vietā</a:t>
            </a:r>
            <a:endParaRPr lang="lv-LV" sz="2800" dirty="0">
              <a:solidFill>
                <a:srgbClr val="FF0000"/>
              </a:solidFill>
              <a:latin typeface="Consolas" panose="020B0609020204030204" pitchFamily="49" charset="0"/>
            </a:endParaRPr>
          </a:p>
        </p:txBody>
      </p:sp>
      <p:sp>
        <p:nvSpPr>
          <p:cNvPr id="7" name="Taisnstūris 6"/>
          <p:cNvSpPr/>
          <p:nvPr/>
        </p:nvSpPr>
        <p:spPr>
          <a:xfrm rot="20826879">
            <a:off x="4918147" y="5054598"/>
            <a:ext cx="7137153" cy="954107"/>
          </a:xfrm>
          <a:prstGeom prst="rect">
            <a:avLst/>
          </a:prstGeom>
        </p:spPr>
        <p:txBody>
          <a:bodyPr wrap="square">
            <a:spAutoFit/>
          </a:bodyPr>
          <a:lstStyle/>
          <a:p>
            <a:r>
              <a:rPr lang="lv-LV" sz="2800" dirty="0">
                <a:latin typeface="Consolas" panose="020B0609020204030204" pitchFamily="49" charset="0"/>
              </a:rPr>
              <a:t>6)E-pastu un sociālo mediju lietošana</a:t>
            </a:r>
            <a:r>
              <a:rPr lang="en-US" sz="2800" dirty="0">
                <a:latin typeface="Consolas" panose="020B0609020204030204" pitchFamily="49" charset="0"/>
              </a:rPr>
              <a:t> </a:t>
            </a:r>
            <a:endParaRPr lang="lv-LV" sz="2800" dirty="0">
              <a:latin typeface="Consolas" panose="020B0609020204030204" pitchFamily="49" charset="0"/>
            </a:endParaRPr>
          </a:p>
        </p:txBody>
      </p:sp>
      <p:sp>
        <p:nvSpPr>
          <p:cNvPr id="19" name="TextBox 18"/>
          <p:cNvSpPr txBox="1"/>
          <p:nvPr/>
        </p:nvSpPr>
        <p:spPr>
          <a:xfrm rot="16200000">
            <a:off x="8538251" y="3162162"/>
            <a:ext cx="6264695" cy="461665"/>
          </a:xfrm>
          <a:prstGeom prst="rect">
            <a:avLst/>
          </a:prstGeom>
          <a:noFill/>
        </p:spPr>
        <p:txBody>
          <a:bodyPr wrap="square" rtlCol="0">
            <a:spAutoFit/>
          </a:bodyPr>
          <a:lstStyle/>
          <a:p>
            <a:r>
              <a:rPr lang="lv-LV" sz="2400" dirty="0">
                <a:solidFill>
                  <a:prstClr val="black"/>
                </a:solidFill>
                <a:latin typeface="Consolas" panose="020B0609020204030204" pitchFamily="49" charset="0"/>
              </a:rPr>
              <a:t>Olaines 1.vidusskolas bibliotēka</a:t>
            </a:r>
          </a:p>
        </p:txBody>
      </p:sp>
      <p:sp>
        <p:nvSpPr>
          <p:cNvPr id="21" name="Rectangle 20"/>
          <p:cNvSpPr/>
          <p:nvPr/>
        </p:nvSpPr>
        <p:spPr>
          <a:xfrm>
            <a:off x="191344" y="179031"/>
            <a:ext cx="6268234" cy="70788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v-LV" sz="4000" b="0" i="0" u="none" strike="noStrike" kern="0" cap="none" spc="0" normalizeH="0" baseline="0" noProof="0" dirty="0">
                <a:ln>
                  <a:noFill/>
                </a:ln>
                <a:solidFill>
                  <a:srgbClr val="DEF5FA">
                    <a:lumMod val="75000"/>
                  </a:srgbClr>
                </a:solidFill>
                <a:effectLst/>
                <a:uLnTx/>
                <a:uFillTx/>
                <a:latin typeface="Consolas" panose="020B0609020204030204" pitchFamily="49" charset="0"/>
              </a:rPr>
              <a:t>Pusgada refleksijas:</a:t>
            </a:r>
          </a:p>
        </p:txBody>
      </p:sp>
    </p:spTree>
    <p:custDataLst>
      <p:tags r:id="rId1"/>
    </p:custDataLst>
    <p:extLst>
      <p:ext uri="{BB962C8B-B14F-4D97-AF65-F5344CB8AC3E}">
        <p14:creationId xmlns:p14="http://schemas.microsoft.com/office/powerpoint/2010/main" val="2800669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006666"/>
        </a:solidFill>
        <a:effectLst/>
      </p:bgPr>
    </p:bg>
    <p:spTree>
      <p:nvGrpSpPr>
        <p:cNvPr id="1" name=""/>
        <p:cNvGrpSpPr/>
        <p:nvPr/>
      </p:nvGrpSpPr>
      <p:grpSpPr>
        <a:xfrm>
          <a:off x="0" y="0"/>
          <a:ext cx="0" cy="0"/>
          <a:chOff x="0" y="0"/>
          <a:chExt cx="0" cy="0"/>
        </a:xfrm>
      </p:grpSpPr>
      <p:sp>
        <p:nvSpPr>
          <p:cNvPr id="582" name="OTLSHAPE_TB_00000000000000000000000000000000_LeftEndCaps" hidden="1"/>
          <p:cNvSpPr txBox="1"/>
          <p:nvPr>
            <p:custDataLst>
              <p:tags r:id="rId2"/>
            </p:custDataLst>
          </p:nvPr>
        </p:nvSpPr>
        <p:spPr>
          <a:xfrm>
            <a:off x="254000" y="2794169"/>
            <a:ext cx="469900" cy="279061"/>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1979</a:t>
            </a:r>
          </a:p>
        </p:txBody>
      </p:sp>
      <p:sp>
        <p:nvSpPr>
          <p:cNvPr id="583" name="OTLSHAPE_TB_00000000000000000000000000000000_RightEndCaps" hidden="1"/>
          <p:cNvSpPr txBox="1"/>
          <p:nvPr>
            <p:custDataLst>
              <p:tags r:id="rId3"/>
            </p:custDataLst>
          </p:nvPr>
        </p:nvSpPr>
        <p:spPr>
          <a:xfrm>
            <a:off x="11474534" y="2794169"/>
            <a:ext cx="469900" cy="279061"/>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2018</a:t>
            </a:r>
          </a:p>
        </p:txBody>
      </p:sp>
      <p:sp>
        <p:nvSpPr>
          <p:cNvPr id="585" name="OTLSHAPE_TB_00000000000000000000000000000000_ElapsedTime" hidden="1"/>
          <p:cNvSpPr/>
          <p:nvPr>
            <p:custDataLst>
              <p:tags r:id="rId4"/>
            </p:custDataLst>
          </p:nvPr>
        </p:nvSpPr>
        <p:spPr>
          <a:xfrm>
            <a:off x="0" y="0"/>
            <a:ext cx="0" cy="0"/>
          </a:xfrm>
          <a:prstGeom prst="round2DiagRect">
            <a:avLst>
              <a:gd name="adj1" fmla="val 10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OTLSHAPE_TB_00000000000000000000000000000000_TodayMarkerShape" hidden="1"/>
          <p:cNvSpPr/>
          <p:nvPr>
            <p:custDataLst>
              <p:tags r:id="rId5"/>
            </p:custDataLst>
          </p:nvPr>
        </p:nvSpPr>
        <p:spPr>
          <a:xfrm>
            <a:off x="10392380" y="3124200"/>
            <a:ext cx="108857" cy="127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OTLSHAPE_TB_00000000000000000000000000000000_TodayMarkerText" hidden="1"/>
          <p:cNvSpPr txBox="1"/>
          <p:nvPr>
            <p:custDataLst>
              <p:tags r:id="rId6"/>
            </p:custDataLst>
          </p:nvPr>
        </p:nvSpPr>
        <p:spPr>
          <a:xfrm>
            <a:off x="10446808" y="3251200"/>
            <a:ext cx="363369" cy="184666"/>
          </a:xfrm>
          <a:prstGeom prst="rect">
            <a:avLst/>
          </a:prstGeom>
          <a:noFill/>
        </p:spPr>
        <p:txBody>
          <a:bodyPr vert="horz" wrap="none" lIns="0" tIns="0" rIns="0" bIns="0" rtlCol="0" anchor="ctr" anchorCtr="0">
            <a:spAutoFit/>
          </a:bodyPr>
          <a:lstStyle/>
          <a:p>
            <a:pPr algn="ctr"/>
            <a:r>
              <a:rPr lang="en-US" sz="1200">
                <a:solidFill>
                  <a:schemeClr val="dk1"/>
                </a:solidFill>
                <a:latin typeface="Calibri" panose="020F0502020204030204" pitchFamily="34" charset="0"/>
              </a:rPr>
              <a:t>Today</a:t>
            </a:r>
          </a:p>
        </p:txBody>
      </p:sp>
      <p:pic>
        <p:nvPicPr>
          <p:cNvPr id="9"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434615" y="179031"/>
            <a:ext cx="601472" cy="62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3392" y="2666630"/>
            <a:ext cx="7200800" cy="4004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51919" y="803250"/>
            <a:ext cx="10440626" cy="1384995"/>
          </a:xfrm>
          <a:prstGeom prst="rect">
            <a:avLst/>
          </a:prstGeom>
          <a:noFill/>
        </p:spPr>
        <p:txBody>
          <a:bodyPr wrap="square" rtlCol="0">
            <a:spAutoFit/>
          </a:bodyPr>
          <a:lstStyle/>
          <a:p>
            <a:r>
              <a:rPr lang="lv-LV" sz="2800" dirty="0">
                <a:solidFill>
                  <a:srgbClr val="33CCCC"/>
                </a:solidFill>
                <a:latin typeface="Consolas" panose="020B0609020204030204" pitchFamily="49" charset="0"/>
              </a:rPr>
              <a:t>Skolas bibliotēkas pedagoģiskās darbības mērķis ir nodrošināt lietotāju informācijpratības personisko pieredzi.</a:t>
            </a:r>
          </a:p>
        </p:txBody>
      </p:sp>
      <p:sp>
        <p:nvSpPr>
          <p:cNvPr id="3" name="TextBox 2"/>
          <p:cNvSpPr txBox="1"/>
          <p:nvPr/>
        </p:nvSpPr>
        <p:spPr>
          <a:xfrm>
            <a:off x="1237410" y="2121859"/>
            <a:ext cx="7200799" cy="523220"/>
          </a:xfrm>
          <a:prstGeom prst="rect">
            <a:avLst/>
          </a:prstGeom>
          <a:noFill/>
        </p:spPr>
        <p:txBody>
          <a:bodyPr wrap="square" rtlCol="0">
            <a:spAutoFit/>
          </a:bodyPr>
          <a:lstStyle/>
          <a:p>
            <a:r>
              <a:rPr lang="lv-LV" sz="2800" dirty="0"/>
              <a:t>informācija?   pieredze?     pratība?</a:t>
            </a:r>
          </a:p>
        </p:txBody>
      </p:sp>
      <p:sp>
        <p:nvSpPr>
          <p:cNvPr id="4" name="TextBox 3"/>
          <p:cNvSpPr txBox="1"/>
          <p:nvPr/>
        </p:nvSpPr>
        <p:spPr>
          <a:xfrm>
            <a:off x="7828611" y="4365104"/>
            <a:ext cx="3748774" cy="2062103"/>
          </a:xfrm>
          <a:prstGeom prst="rect">
            <a:avLst/>
          </a:prstGeom>
          <a:noFill/>
        </p:spPr>
        <p:txBody>
          <a:bodyPr wrap="square" rtlCol="0">
            <a:spAutoFit/>
          </a:bodyPr>
          <a:lstStyle/>
          <a:p>
            <a:pPr algn="ctr"/>
            <a:r>
              <a:rPr lang="lv-LV" sz="3200" dirty="0">
                <a:latin typeface="Consolas" panose="020B0609020204030204" pitchFamily="49" charset="0"/>
              </a:rPr>
              <a:t>Pieredze ir PRATĪBA. </a:t>
            </a:r>
          </a:p>
          <a:p>
            <a:pPr algn="ctr"/>
            <a:r>
              <a:rPr lang="lv-LV" sz="3200" dirty="0">
                <a:latin typeface="Consolas" panose="020B0609020204030204" pitchFamily="49" charset="0"/>
              </a:rPr>
              <a:t>Viss pārējais ir informācija.</a:t>
            </a:r>
            <a:endParaRPr lang="lv-LV" sz="1100" dirty="0">
              <a:solidFill>
                <a:srgbClr val="FF0000"/>
              </a:solidFill>
              <a:latin typeface="Consolas" panose="020B0609020204030204" pitchFamily="49" charset="0"/>
            </a:endParaRPr>
          </a:p>
        </p:txBody>
      </p:sp>
      <p:sp>
        <p:nvSpPr>
          <p:cNvPr id="14" name="TextBox 13"/>
          <p:cNvSpPr txBox="1"/>
          <p:nvPr/>
        </p:nvSpPr>
        <p:spPr>
          <a:xfrm rot="16200000">
            <a:off x="8840076" y="3447753"/>
            <a:ext cx="5765297" cy="461665"/>
          </a:xfrm>
          <a:prstGeom prst="rect">
            <a:avLst/>
          </a:prstGeom>
          <a:noFill/>
        </p:spPr>
        <p:txBody>
          <a:bodyPr wrap="square" rtlCol="0">
            <a:spAutoFit/>
          </a:bodyPr>
          <a:lstStyle/>
          <a:p>
            <a:r>
              <a:rPr lang="lv-LV" sz="2400" dirty="0">
                <a:latin typeface="Consolas" panose="020B0609020204030204" pitchFamily="49" charset="0"/>
              </a:rPr>
              <a:t>Olaines 1.vidusskolas bibliotēka</a:t>
            </a:r>
          </a:p>
        </p:txBody>
      </p:sp>
      <p:sp>
        <p:nvSpPr>
          <p:cNvPr id="15" name="Rectangle 14"/>
          <p:cNvSpPr/>
          <p:nvPr/>
        </p:nvSpPr>
        <p:spPr>
          <a:xfrm>
            <a:off x="29360" y="89962"/>
            <a:ext cx="6268234" cy="70788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v-LV" sz="4000" b="0" i="0" u="none" strike="noStrike" kern="0" cap="none" spc="0" normalizeH="0" baseline="0" noProof="0" dirty="0">
                <a:ln>
                  <a:noFill/>
                </a:ln>
                <a:solidFill>
                  <a:srgbClr val="DEF5FA">
                    <a:lumMod val="75000"/>
                  </a:srgbClr>
                </a:solidFill>
                <a:effectLst/>
                <a:uLnTx/>
                <a:uFillTx/>
                <a:latin typeface="Consolas" panose="020B0609020204030204" pitchFamily="49" charset="0"/>
              </a:rPr>
              <a:t>Pusgada refleksijas:</a:t>
            </a:r>
          </a:p>
        </p:txBody>
      </p:sp>
    </p:spTree>
    <p:custDataLst>
      <p:tags r:id="rId1"/>
    </p:custDataLst>
    <p:extLst>
      <p:ext uri="{BB962C8B-B14F-4D97-AF65-F5344CB8AC3E}">
        <p14:creationId xmlns:p14="http://schemas.microsoft.com/office/powerpoint/2010/main" val="1768556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006666"/>
        </a:solidFill>
        <a:effectLst/>
      </p:bgPr>
    </p:bg>
    <p:spTree>
      <p:nvGrpSpPr>
        <p:cNvPr id="1" name=""/>
        <p:cNvGrpSpPr/>
        <p:nvPr/>
      </p:nvGrpSpPr>
      <p:grpSpPr>
        <a:xfrm>
          <a:off x="0" y="0"/>
          <a:ext cx="0" cy="0"/>
          <a:chOff x="0" y="0"/>
          <a:chExt cx="0" cy="0"/>
        </a:xfrm>
      </p:grpSpPr>
      <p:sp>
        <p:nvSpPr>
          <p:cNvPr id="582" name="OTLSHAPE_TB_00000000000000000000000000000000_LeftEndCaps" hidden="1"/>
          <p:cNvSpPr txBox="1"/>
          <p:nvPr>
            <p:custDataLst>
              <p:tags r:id="rId2"/>
            </p:custDataLst>
          </p:nvPr>
        </p:nvSpPr>
        <p:spPr>
          <a:xfrm>
            <a:off x="254000" y="2794169"/>
            <a:ext cx="469900" cy="279061"/>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1979</a:t>
            </a:r>
          </a:p>
        </p:txBody>
      </p:sp>
      <p:sp>
        <p:nvSpPr>
          <p:cNvPr id="583" name="OTLSHAPE_TB_00000000000000000000000000000000_RightEndCaps" hidden="1"/>
          <p:cNvSpPr txBox="1"/>
          <p:nvPr>
            <p:custDataLst>
              <p:tags r:id="rId3"/>
            </p:custDataLst>
          </p:nvPr>
        </p:nvSpPr>
        <p:spPr>
          <a:xfrm>
            <a:off x="11474534" y="2794169"/>
            <a:ext cx="469900" cy="279061"/>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2018</a:t>
            </a:r>
          </a:p>
        </p:txBody>
      </p:sp>
      <p:sp>
        <p:nvSpPr>
          <p:cNvPr id="585" name="OTLSHAPE_TB_00000000000000000000000000000000_ElapsedTime" hidden="1"/>
          <p:cNvSpPr/>
          <p:nvPr>
            <p:custDataLst>
              <p:tags r:id="rId4"/>
            </p:custDataLst>
          </p:nvPr>
        </p:nvSpPr>
        <p:spPr>
          <a:xfrm>
            <a:off x="0" y="0"/>
            <a:ext cx="0" cy="0"/>
          </a:xfrm>
          <a:prstGeom prst="round2DiagRect">
            <a:avLst>
              <a:gd name="adj1" fmla="val 10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OTLSHAPE_TB_00000000000000000000000000000000_TodayMarkerShape" hidden="1"/>
          <p:cNvSpPr/>
          <p:nvPr>
            <p:custDataLst>
              <p:tags r:id="rId5"/>
            </p:custDataLst>
          </p:nvPr>
        </p:nvSpPr>
        <p:spPr>
          <a:xfrm>
            <a:off x="10392380" y="3124200"/>
            <a:ext cx="108857" cy="127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OTLSHAPE_TB_00000000000000000000000000000000_TodayMarkerText" hidden="1"/>
          <p:cNvSpPr txBox="1"/>
          <p:nvPr>
            <p:custDataLst>
              <p:tags r:id="rId6"/>
            </p:custDataLst>
          </p:nvPr>
        </p:nvSpPr>
        <p:spPr>
          <a:xfrm>
            <a:off x="10446808" y="3251200"/>
            <a:ext cx="363369" cy="184666"/>
          </a:xfrm>
          <a:prstGeom prst="rect">
            <a:avLst/>
          </a:prstGeom>
          <a:noFill/>
        </p:spPr>
        <p:txBody>
          <a:bodyPr vert="horz" wrap="none" lIns="0" tIns="0" rIns="0" bIns="0" rtlCol="0" anchor="ctr" anchorCtr="0">
            <a:spAutoFit/>
          </a:bodyPr>
          <a:lstStyle/>
          <a:p>
            <a:pPr algn="ctr"/>
            <a:r>
              <a:rPr lang="en-US" sz="1200">
                <a:solidFill>
                  <a:schemeClr val="dk1"/>
                </a:solidFill>
                <a:latin typeface="Calibri" panose="020F0502020204030204" pitchFamily="34" charset="0"/>
              </a:rPr>
              <a:t>Today</a:t>
            </a:r>
          </a:p>
        </p:txBody>
      </p:sp>
      <p:pic>
        <p:nvPicPr>
          <p:cNvPr id="15"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343276" y="262149"/>
            <a:ext cx="601472" cy="62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aisnstūris 12"/>
          <p:cNvSpPr/>
          <p:nvPr/>
        </p:nvSpPr>
        <p:spPr>
          <a:xfrm>
            <a:off x="4977927" y="90167"/>
            <a:ext cx="4972450" cy="1200329"/>
          </a:xfrm>
          <a:prstGeom prst="rect">
            <a:avLst/>
          </a:prstGeom>
        </p:spPr>
        <p:txBody>
          <a:bodyPr wrap="square">
            <a:spAutoFit/>
          </a:bodyPr>
          <a:lstStyle/>
          <a:p>
            <a:r>
              <a:rPr lang="lv-LV" sz="3600" b="1" dirty="0">
                <a:solidFill>
                  <a:srgbClr val="33CCCC"/>
                </a:solidFill>
                <a:latin typeface="Consolas" panose="020B0609020204030204" pitchFamily="49" charset="0"/>
              </a:rPr>
              <a:t>Pusgada/nākamības izaicinājumi:</a:t>
            </a:r>
          </a:p>
        </p:txBody>
      </p:sp>
      <p:sp>
        <p:nvSpPr>
          <p:cNvPr id="17" name="TextBox 16"/>
          <p:cNvSpPr txBox="1"/>
          <p:nvPr/>
        </p:nvSpPr>
        <p:spPr>
          <a:xfrm rot="16200000">
            <a:off x="8541360" y="3141768"/>
            <a:ext cx="6220905" cy="461665"/>
          </a:xfrm>
          <a:prstGeom prst="rect">
            <a:avLst/>
          </a:prstGeom>
          <a:noFill/>
        </p:spPr>
        <p:txBody>
          <a:bodyPr wrap="square" rtlCol="0">
            <a:spAutoFit/>
          </a:bodyPr>
          <a:lstStyle/>
          <a:p>
            <a:r>
              <a:rPr lang="lv-LV" sz="2400" dirty="0">
                <a:solidFill>
                  <a:prstClr val="black"/>
                </a:solidFill>
                <a:latin typeface="Consolas" panose="020B0609020204030204" pitchFamily="49" charset="0"/>
              </a:rPr>
              <a:t>Olaines 1.vidusskolas bibliotēka</a:t>
            </a:r>
          </a:p>
        </p:txBody>
      </p:sp>
      <p:grpSp>
        <p:nvGrpSpPr>
          <p:cNvPr id="14" name="Group 13"/>
          <p:cNvGrpSpPr/>
          <p:nvPr/>
        </p:nvGrpSpPr>
        <p:grpSpPr>
          <a:xfrm>
            <a:off x="803152" y="262149"/>
            <a:ext cx="4246314" cy="3600960"/>
            <a:chOff x="4795024" y="1903141"/>
            <a:chExt cx="1864111" cy="1864111"/>
          </a:xfrm>
        </p:grpSpPr>
        <p:sp>
          <p:nvSpPr>
            <p:cNvPr id="16" name="Oval 15"/>
            <p:cNvSpPr/>
            <p:nvPr/>
          </p:nvSpPr>
          <p:spPr>
            <a:xfrm>
              <a:off x="4795024" y="1903141"/>
              <a:ext cx="1864111" cy="1864111"/>
            </a:xfrm>
            <a:prstGeom prst="ellipse">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spc="300">
                <a:latin typeface="linea-basic-10" charset="0"/>
                <a:ea typeface="linea-basic-10" charset="0"/>
                <a:cs typeface="linea-basic-10" charset="0"/>
              </a:endParaRPr>
            </a:p>
          </p:txBody>
        </p:sp>
        <p:sp>
          <p:nvSpPr>
            <p:cNvPr id="18" name="Arc 17"/>
            <p:cNvSpPr/>
            <p:nvPr/>
          </p:nvSpPr>
          <p:spPr>
            <a:xfrm>
              <a:off x="4795024" y="1903141"/>
              <a:ext cx="1864111" cy="1864111"/>
            </a:xfrm>
            <a:prstGeom prst="arc">
              <a:avLst>
                <a:gd name="adj1" fmla="val 16200000"/>
                <a:gd name="adj2" fmla="val 8491402"/>
              </a:avLst>
            </a:prstGeom>
            <a:ln w="25400"/>
            <a:effectLst>
              <a:glow rad="381000">
                <a:schemeClr val="accent1">
                  <a:satMod val="175000"/>
                  <a:alpha val="4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4984691" y="2159850"/>
              <a:ext cx="1315630" cy="1500859"/>
            </a:xfrm>
            <a:prstGeom prst="rect">
              <a:avLst/>
            </a:prstGeom>
            <a:noFill/>
          </p:spPr>
          <p:txBody>
            <a:bodyPr wrap="square" lIns="0" rtlCol="0">
              <a:spAutoFit/>
            </a:bodyPr>
            <a:lstStyle/>
            <a:p>
              <a:pPr algn="r">
                <a:lnSpc>
                  <a:spcPct val="80000"/>
                </a:lnSpc>
              </a:pPr>
              <a:r>
                <a:rPr lang="lv-LV" sz="2400" dirty="0">
                  <a:solidFill>
                    <a:schemeClr val="bg1"/>
                  </a:solidFill>
                </a:rPr>
                <a:t>1.</a:t>
              </a:r>
            </a:p>
            <a:p>
              <a:pPr algn="r">
                <a:lnSpc>
                  <a:spcPct val="80000"/>
                </a:lnSpc>
              </a:pPr>
              <a:r>
                <a:rPr lang="lv-LV" sz="2400" dirty="0">
                  <a:solidFill>
                    <a:schemeClr val="bg1"/>
                  </a:solidFill>
                </a:rPr>
                <a:t>Bibliotēkas vides drošība (fiziskā, emocionālā un informacionālā) pret radošo un brīvo bibliotēkas </a:t>
              </a:r>
              <a:r>
                <a:rPr lang="lv-LV" sz="2400" dirty="0" smtClean="0">
                  <a:solidFill>
                    <a:schemeClr val="bg1"/>
                  </a:solidFill>
                </a:rPr>
                <a:t>garu</a:t>
              </a:r>
              <a:r>
                <a:rPr lang="en-US" sz="2400" dirty="0" smtClean="0">
                  <a:solidFill>
                    <a:schemeClr val="bg1"/>
                  </a:solidFill>
                </a:rPr>
                <a:t> </a:t>
              </a:r>
              <a:endParaRPr lang="en-US" sz="2400" dirty="0">
                <a:solidFill>
                  <a:schemeClr val="bg1"/>
                </a:solidFill>
              </a:endParaRPr>
            </a:p>
            <a:p>
              <a:pPr>
                <a:lnSpc>
                  <a:spcPct val="80000"/>
                </a:lnSpc>
              </a:pPr>
              <a:endParaRPr lang="en-US" sz="3600" dirty="0">
                <a:latin typeface="Roboto Light" charset="0"/>
                <a:ea typeface="Roboto Light" charset="0"/>
                <a:cs typeface="Roboto Light" charset="0"/>
              </a:endParaRPr>
            </a:p>
          </p:txBody>
        </p:sp>
      </p:grpSp>
      <p:grpSp>
        <p:nvGrpSpPr>
          <p:cNvPr id="28" name="Group 27"/>
          <p:cNvGrpSpPr/>
          <p:nvPr/>
        </p:nvGrpSpPr>
        <p:grpSpPr>
          <a:xfrm>
            <a:off x="1327495" y="3984582"/>
            <a:ext cx="2729482" cy="2498472"/>
            <a:chOff x="4795024" y="1903141"/>
            <a:chExt cx="1864111" cy="1864111"/>
          </a:xfrm>
        </p:grpSpPr>
        <p:sp>
          <p:nvSpPr>
            <p:cNvPr id="29" name="Oval 28"/>
            <p:cNvSpPr/>
            <p:nvPr/>
          </p:nvSpPr>
          <p:spPr>
            <a:xfrm>
              <a:off x="4795024" y="1903141"/>
              <a:ext cx="1864111" cy="1864111"/>
            </a:xfrm>
            <a:prstGeom prst="ellipse">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spc="300">
                <a:latin typeface="linea-basic-10" charset="0"/>
                <a:ea typeface="linea-basic-10" charset="0"/>
                <a:cs typeface="linea-basic-10" charset="0"/>
              </a:endParaRPr>
            </a:p>
          </p:txBody>
        </p:sp>
        <p:sp>
          <p:nvSpPr>
            <p:cNvPr id="30" name="Arc 29"/>
            <p:cNvSpPr/>
            <p:nvPr/>
          </p:nvSpPr>
          <p:spPr>
            <a:xfrm>
              <a:off x="4795024" y="1903141"/>
              <a:ext cx="1864111" cy="1864111"/>
            </a:xfrm>
            <a:prstGeom prst="arc">
              <a:avLst>
                <a:gd name="adj1" fmla="val 16200000"/>
                <a:gd name="adj2" fmla="val 8491402"/>
              </a:avLst>
            </a:prstGeom>
            <a:ln w="25400"/>
            <a:effectLst>
              <a:glow rad="381000">
                <a:schemeClr val="accent1">
                  <a:satMod val="175000"/>
                  <a:alpha val="4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p:cNvSpPr txBox="1"/>
            <p:nvPr/>
          </p:nvSpPr>
          <p:spPr>
            <a:xfrm>
              <a:off x="5047785" y="2667150"/>
              <a:ext cx="1455233" cy="247681"/>
            </a:xfrm>
            <a:prstGeom prst="rect">
              <a:avLst/>
            </a:prstGeom>
            <a:noFill/>
          </p:spPr>
          <p:txBody>
            <a:bodyPr wrap="square" lIns="0" rtlCol="0">
              <a:spAutoFit/>
            </a:bodyPr>
            <a:lstStyle/>
            <a:p>
              <a:pPr>
                <a:lnSpc>
                  <a:spcPct val="80000"/>
                </a:lnSpc>
              </a:pPr>
              <a:endParaRPr lang="en-US" sz="3600" dirty="0">
                <a:latin typeface="Roboto Light" charset="0"/>
                <a:ea typeface="Roboto Light" charset="0"/>
                <a:cs typeface="Roboto Light" charset="0"/>
              </a:endParaRPr>
            </a:p>
          </p:txBody>
        </p:sp>
      </p:grpSp>
      <p:sp>
        <p:nvSpPr>
          <p:cNvPr id="4" name="Rectangle 3"/>
          <p:cNvSpPr/>
          <p:nvPr/>
        </p:nvSpPr>
        <p:spPr>
          <a:xfrm>
            <a:off x="1960324" y="4302139"/>
            <a:ext cx="1463824" cy="1938992"/>
          </a:xfrm>
          <a:prstGeom prst="rect">
            <a:avLst/>
          </a:prstGeom>
        </p:spPr>
        <p:txBody>
          <a:bodyPr wrap="square">
            <a:spAutoFit/>
          </a:bodyPr>
          <a:lstStyle/>
          <a:p>
            <a:pPr algn="ctr"/>
            <a:r>
              <a:rPr lang="lv-LV" sz="2400" dirty="0"/>
              <a:t>3.</a:t>
            </a:r>
          </a:p>
          <a:p>
            <a:pPr algn="ctr"/>
            <a:r>
              <a:rPr lang="lv-LV" sz="2400" dirty="0"/>
              <a:t>Projektu</a:t>
            </a:r>
          </a:p>
          <a:p>
            <a:pPr algn="ctr"/>
            <a:r>
              <a:rPr lang="lv-LV" sz="2400" dirty="0"/>
              <a:t>izstrāde</a:t>
            </a:r>
          </a:p>
          <a:p>
            <a:pPr algn="ctr"/>
            <a:r>
              <a:rPr lang="lv-LV" sz="2400" dirty="0"/>
              <a:t> un vadība</a:t>
            </a:r>
          </a:p>
        </p:txBody>
      </p:sp>
      <p:grpSp>
        <p:nvGrpSpPr>
          <p:cNvPr id="34" name="Group 33"/>
          <p:cNvGrpSpPr/>
          <p:nvPr/>
        </p:nvGrpSpPr>
        <p:grpSpPr>
          <a:xfrm>
            <a:off x="7793786" y="1052734"/>
            <a:ext cx="3528393" cy="2984614"/>
            <a:chOff x="4795024" y="1903141"/>
            <a:chExt cx="1864111" cy="1864111"/>
          </a:xfrm>
        </p:grpSpPr>
        <p:sp>
          <p:nvSpPr>
            <p:cNvPr id="35" name="Oval 34"/>
            <p:cNvSpPr/>
            <p:nvPr/>
          </p:nvSpPr>
          <p:spPr>
            <a:xfrm>
              <a:off x="4795024" y="1903141"/>
              <a:ext cx="1864111" cy="1864111"/>
            </a:xfrm>
            <a:prstGeom prst="ellipse">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spc="300">
                <a:latin typeface="linea-basic-10" charset="0"/>
                <a:ea typeface="linea-basic-10" charset="0"/>
                <a:cs typeface="linea-basic-10" charset="0"/>
              </a:endParaRPr>
            </a:p>
          </p:txBody>
        </p:sp>
        <p:sp>
          <p:nvSpPr>
            <p:cNvPr id="36" name="Arc 35"/>
            <p:cNvSpPr/>
            <p:nvPr/>
          </p:nvSpPr>
          <p:spPr>
            <a:xfrm>
              <a:off x="4795024" y="1903141"/>
              <a:ext cx="1864111" cy="1864111"/>
            </a:xfrm>
            <a:prstGeom prst="arc">
              <a:avLst>
                <a:gd name="adj1" fmla="val 16200000"/>
                <a:gd name="adj2" fmla="val 8491402"/>
              </a:avLst>
            </a:prstGeom>
            <a:ln w="25400"/>
            <a:effectLst>
              <a:glow rad="381000">
                <a:schemeClr val="accent1">
                  <a:satMod val="175000"/>
                  <a:alpha val="4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p:cNvSpPr txBox="1"/>
            <p:nvPr/>
          </p:nvSpPr>
          <p:spPr>
            <a:xfrm>
              <a:off x="5078442" y="2354073"/>
              <a:ext cx="1315630" cy="1318692"/>
            </a:xfrm>
            <a:prstGeom prst="rect">
              <a:avLst/>
            </a:prstGeom>
            <a:noFill/>
          </p:spPr>
          <p:txBody>
            <a:bodyPr wrap="square" lIns="0" rtlCol="0">
              <a:spAutoFit/>
            </a:bodyPr>
            <a:lstStyle/>
            <a:p>
              <a:pPr algn="ctr">
                <a:lnSpc>
                  <a:spcPct val="80000"/>
                </a:lnSpc>
              </a:pPr>
              <a:r>
                <a:rPr lang="lv-LV" sz="3200" dirty="0"/>
                <a:t>4.</a:t>
              </a:r>
            </a:p>
            <a:p>
              <a:pPr algn="ctr">
                <a:lnSpc>
                  <a:spcPct val="80000"/>
                </a:lnSpc>
              </a:pPr>
              <a:r>
                <a:rPr lang="lv-LV" sz="3200" dirty="0"/>
                <a:t>Novad-</a:t>
              </a:r>
            </a:p>
            <a:p>
              <a:pPr algn="ctr">
                <a:lnSpc>
                  <a:spcPct val="80000"/>
                </a:lnSpc>
              </a:pPr>
              <a:r>
                <a:rPr lang="lv-LV" sz="3200" dirty="0"/>
                <a:t>pētniecības darbs</a:t>
              </a:r>
            </a:p>
            <a:p>
              <a:pPr>
                <a:lnSpc>
                  <a:spcPct val="80000"/>
                </a:lnSpc>
              </a:pPr>
              <a:endParaRPr lang="en-US" sz="3600" dirty="0">
                <a:latin typeface="Roboto Light" charset="0"/>
                <a:ea typeface="Roboto Light" charset="0"/>
                <a:cs typeface="Roboto Light" charset="0"/>
              </a:endParaRPr>
            </a:p>
          </p:txBody>
        </p:sp>
      </p:grpSp>
      <p:grpSp>
        <p:nvGrpSpPr>
          <p:cNvPr id="38" name="Group 37"/>
          <p:cNvGrpSpPr/>
          <p:nvPr/>
        </p:nvGrpSpPr>
        <p:grpSpPr>
          <a:xfrm>
            <a:off x="6566043" y="3657297"/>
            <a:ext cx="3528393" cy="2984614"/>
            <a:chOff x="4795024" y="1903141"/>
            <a:chExt cx="1864111" cy="1864111"/>
          </a:xfrm>
        </p:grpSpPr>
        <p:sp>
          <p:nvSpPr>
            <p:cNvPr id="39" name="Oval 38"/>
            <p:cNvSpPr/>
            <p:nvPr/>
          </p:nvSpPr>
          <p:spPr>
            <a:xfrm>
              <a:off x="4795024" y="1903141"/>
              <a:ext cx="1864111" cy="1864111"/>
            </a:xfrm>
            <a:prstGeom prst="ellipse">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spc="300">
                <a:latin typeface="linea-basic-10" charset="0"/>
                <a:ea typeface="linea-basic-10" charset="0"/>
                <a:cs typeface="linea-basic-10" charset="0"/>
              </a:endParaRPr>
            </a:p>
          </p:txBody>
        </p:sp>
        <p:sp>
          <p:nvSpPr>
            <p:cNvPr id="40" name="Arc 39"/>
            <p:cNvSpPr/>
            <p:nvPr/>
          </p:nvSpPr>
          <p:spPr>
            <a:xfrm>
              <a:off x="4795024" y="1903141"/>
              <a:ext cx="1864111" cy="1864111"/>
            </a:xfrm>
            <a:prstGeom prst="arc">
              <a:avLst>
                <a:gd name="adj1" fmla="val 16200000"/>
                <a:gd name="adj2" fmla="val 8491402"/>
              </a:avLst>
            </a:prstGeom>
            <a:ln w="25400"/>
            <a:effectLst>
              <a:glow rad="381000">
                <a:schemeClr val="accent1">
                  <a:satMod val="175000"/>
                  <a:alpha val="4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TextBox 40"/>
            <p:cNvSpPr txBox="1"/>
            <p:nvPr/>
          </p:nvSpPr>
          <p:spPr>
            <a:xfrm>
              <a:off x="5069264" y="2151519"/>
              <a:ext cx="1315630" cy="1564745"/>
            </a:xfrm>
            <a:prstGeom prst="rect">
              <a:avLst/>
            </a:prstGeom>
            <a:noFill/>
          </p:spPr>
          <p:txBody>
            <a:bodyPr wrap="square" lIns="0" rtlCol="0">
              <a:spAutoFit/>
            </a:bodyPr>
            <a:lstStyle/>
            <a:p>
              <a:pPr algn="ctr">
                <a:lnSpc>
                  <a:spcPct val="80000"/>
                </a:lnSpc>
              </a:pPr>
              <a:r>
                <a:rPr lang="lv-LV" sz="3200" dirty="0">
                  <a:solidFill>
                    <a:srgbClr val="CCFF66"/>
                  </a:solidFill>
                </a:rPr>
                <a:t>4.</a:t>
              </a:r>
            </a:p>
            <a:p>
              <a:pPr algn="ctr">
                <a:lnSpc>
                  <a:spcPct val="80000"/>
                </a:lnSpc>
              </a:pPr>
              <a:r>
                <a:rPr lang="lv-LV" sz="3200" dirty="0">
                  <a:solidFill>
                    <a:srgbClr val="CCFF66"/>
                  </a:solidFill>
                </a:rPr>
                <a:t>Bibliotēkas datu bāze un datu drošība</a:t>
              </a:r>
            </a:p>
            <a:p>
              <a:pPr>
                <a:lnSpc>
                  <a:spcPct val="80000"/>
                </a:lnSpc>
              </a:pPr>
              <a:endParaRPr lang="en-US" sz="3600" dirty="0">
                <a:latin typeface="Roboto Light" charset="0"/>
                <a:ea typeface="Roboto Light" charset="0"/>
                <a:cs typeface="Roboto Light" charset="0"/>
              </a:endParaRPr>
            </a:p>
          </p:txBody>
        </p:sp>
      </p:grpSp>
      <p:grpSp>
        <p:nvGrpSpPr>
          <p:cNvPr id="42" name="Group 41"/>
          <p:cNvGrpSpPr/>
          <p:nvPr/>
        </p:nvGrpSpPr>
        <p:grpSpPr>
          <a:xfrm>
            <a:off x="4367807" y="1774719"/>
            <a:ext cx="3096345" cy="2989195"/>
            <a:chOff x="4795024" y="1903141"/>
            <a:chExt cx="1864111" cy="1934942"/>
          </a:xfrm>
        </p:grpSpPr>
        <p:sp>
          <p:nvSpPr>
            <p:cNvPr id="43" name="Oval 42"/>
            <p:cNvSpPr/>
            <p:nvPr/>
          </p:nvSpPr>
          <p:spPr>
            <a:xfrm>
              <a:off x="4795024" y="1903141"/>
              <a:ext cx="1864111" cy="1864111"/>
            </a:xfrm>
            <a:prstGeom prst="ellipse">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spc="300">
                <a:latin typeface="linea-basic-10" charset="0"/>
                <a:ea typeface="linea-basic-10" charset="0"/>
                <a:cs typeface="linea-basic-10" charset="0"/>
              </a:endParaRPr>
            </a:p>
          </p:txBody>
        </p:sp>
        <p:sp>
          <p:nvSpPr>
            <p:cNvPr id="44" name="Arc 43"/>
            <p:cNvSpPr/>
            <p:nvPr/>
          </p:nvSpPr>
          <p:spPr>
            <a:xfrm>
              <a:off x="4795024" y="1903141"/>
              <a:ext cx="1864111" cy="1864111"/>
            </a:xfrm>
            <a:prstGeom prst="arc">
              <a:avLst>
                <a:gd name="adj1" fmla="val 16200000"/>
                <a:gd name="adj2" fmla="val 8491402"/>
              </a:avLst>
            </a:prstGeom>
            <a:ln w="25400"/>
            <a:effectLst>
              <a:glow rad="381000">
                <a:schemeClr val="accent1">
                  <a:satMod val="175000"/>
                  <a:alpha val="4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TextBox 44"/>
            <p:cNvSpPr txBox="1"/>
            <p:nvPr/>
          </p:nvSpPr>
          <p:spPr>
            <a:xfrm>
              <a:off x="5093246" y="2471383"/>
              <a:ext cx="1315630" cy="1366700"/>
            </a:xfrm>
            <a:prstGeom prst="rect">
              <a:avLst/>
            </a:prstGeom>
            <a:noFill/>
          </p:spPr>
          <p:txBody>
            <a:bodyPr wrap="square" lIns="0" rtlCol="0">
              <a:spAutoFit/>
            </a:bodyPr>
            <a:lstStyle/>
            <a:p>
              <a:pPr algn="ctr">
                <a:lnSpc>
                  <a:spcPct val="80000"/>
                </a:lnSpc>
              </a:pPr>
              <a:endParaRPr lang="lv-LV" sz="3200" dirty="0"/>
            </a:p>
            <a:p>
              <a:pPr algn="ctr">
                <a:lnSpc>
                  <a:spcPct val="80000"/>
                </a:lnSpc>
              </a:pPr>
              <a:r>
                <a:rPr lang="lv-LV" sz="3200" dirty="0"/>
                <a:t>2. Koprades telpa</a:t>
              </a:r>
            </a:p>
            <a:p>
              <a:pPr>
                <a:lnSpc>
                  <a:spcPct val="80000"/>
                </a:lnSpc>
              </a:pPr>
              <a:endParaRPr lang="en-US" sz="3600" dirty="0">
                <a:latin typeface="Roboto Light" charset="0"/>
                <a:ea typeface="Roboto Light" charset="0"/>
                <a:cs typeface="Roboto Light" charset="0"/>
              </a:endParaRPr>
            </a:p>
          </p:txBody>
        </p:sp>
      </p:grpSp>
    </p:spTree>
    <p:custDataLst>
      <p:tags r:id="rId1"/>
    </p:custDataLst>
    <p:extLst>
      <p:ext uri="{BB962C8B-B14F-4D97-AF65-F5344CB8AC3E}">
        <p14:creationId xmlns:p14="http://schemas.microsoft.com/office/powerpoint/2010/main" val="15290300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iJMZWFmIiwiSXNUZW1wbGF0ZSI6ZmFsc2UsIlZlcnNpb24iOnsiJGlkIjoiMiIsIlZlcnNpb24iOiIzLjAuMSIsIk9yaWdpbmFsQXNzZW1ibHlWZXJzaW9uIjoiMy4wMS4wMi4wMCIsIkVkaXRpb24iOiJQbHVzIiwiSXNQbHVzRWRpdGlvbiI6dHJ1ZX0sIkVmZmVjdCI6MSwiU3R5bGUiOnsiJGlkIjoiMyIsIlRpbWViYW5kU3R5bGUiOnsiJGlkIjoiNCIsIlNjYWxlTWFya2luZyI6MCwiU2hhcGUiOjE3LCJTaGFwZVN0eWxlIjp7IiRpZCI6IjUiLCJNYXJnaW4iOnsiJGlkIjoiNiIsIlRvcCI6MCwiTGVmdCI6MTAsIlJpZ2h0IjoxMCwiQm90dG9tIjowfSwiUGFkZGluZyI6eyIkaWQiOiI3IiwiVG9wIjozLCJMZWZ0IjoxMywiUmlnaHQiOjEzLCJCb3R0b20iOjN9LCJCYWNrZ3JvdW5kIjp7IiRpZCI6IjgiLCJDb2xvciI6eyIkaWQiOiI5IiwiQSI6MjU1LCJSIjoxNjYsIkciOjE4MywiQiI6Mzl9fSwiSXNWaXNpYmxlIjp0cnVlLCJXaWR0aCI6ODU4LjAsIkhlaWdodCI6MzAuMCwiQm9yZGVyU3R5bGUiOnsiJGlkIjoiMTAiLCJMaW5lQ29sb3IiOnsiJGlkIjoiMTEiLCIkdHlwZSI6Ik5MUkUuQ29tbW9uLkRvbS5Tb2xpZENvbG9yQnJ1c2gsIE5MUkUuQ29tbW9uIiwiQ29sb3IiOnsiJGlkIjoiMTIiLCJBIjoyNTUsIlIiOjI1NSwiRyI6MCwiQiI6MH19LCJMaW5lV2VpZ2h0IjowLjAsIkxpbmVUeXBlIjowLCJQYXJlbnRTdHlsZSI6bnVsbH0sIlBhcmVudFN0eWxlIjpudWxsfSwiUmlnaHRFbmRDYXBzU3R5bGUiOnsiJGlkIjoiMTMiLCJGb250U2V0dGluZ3MiOnsiJGlkIjoiMTQiLCJGb250U2l6ZSI6MTgsIkZvbnROYW1lIjoiQ2FsaWJyaSIsIklzQm9sZCI6dHJ1ZSwiSXNJdGFsaWMiOmZhbHNlLCJJc1VuZGVybGluZWQiOmZhbHNlLCJQYXJlbnRTdHlsZSI6bnVsbH0sIkF1dG9TaXplIjowLCJGb3JlZ3JvdW5kIjp7IiRpZCI6IjE1IiwiQ29sb3IiOnsiJGlkIjoiMTYiLCJBIjoyNTUsIlIiOjE2NiwiRyI6MTgzLCJCIjozOX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MCwiUiI6MCwiRyI6MCwiQiI6MH19LCJJc1Zpc2libGUiOmZhbHN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TY2LCJHIjoxODMsIkIiOjM5fX0sIk1heFdpZHRoIjoiSW5maW5pdHkiLCJNYXhIZWlnaHQiOiJJbmZpbml0eSIsIlNtYXJ0Rm9yZWdyb3VuZElzQWN0aXZlIjpmYWxzZSwiSG9yaXpvbnRhbEFsaWdubWVudCI6MCwiVmVydGljYWxBbGlnbm1lbnQiOjAsIlNtYXJ0Rm9yZWdyb3VuZCI6bnVsbCwiTWFyZ2luIjp7IiRpZCI6IjI1IiwiVG9wIjowLCJMZWZ0IjoyMCwiUmlnaHQiOjAsIkJvdHRvbSI6MH0sIlBhZGRpbmciOnsiJGlkIjoiMjYiLCJUb3AiOjAsIkxlZnQiOjAsIlJpZ2h0IjowLCJCb3R0b20iOjB9LCJCYWNrZ3JvdW5kIjp7IiRpZCI6IjI3IiwiQ29sb3IiOnsiJHJlZiI6IjIwIn19LCJJc1Zpc2libGUiOmZhbHNlLCJXaWR0aCI6MC4wLCJIZWlnaHQiOjAuMCwiQm9yZGVyU3R5bGUiOm51bGwsIlBhcmVudFN0eWxlIjpudWxsfSwiVG9kYXlUZXh0U3R5bGUiOnsiJGlkIjoiMjgiLCJGb250U2V0dGluZ3MiOnsiJGlkIjoiMjkiLCJGb250U2l6ZSI6MTI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1hcmdpbiI6eyIkaWQiOiIzMiIsIlRvcCI6MCwiTGVmdCI6MCwiUmlnaHQiOjAsIkJvdHRvbSI6MH0sIlBhZGRpbmciOnsiJGlkIjoiMzMiLCJUb3AiOjAsIkxlZnQiOjAsIlJpZ2h0IjowLCJCb3R0b20iOjB9LCJCYWNrZ3JvdW5kIjp7IiRpZCI6IjM0IiwiQ29sb3IiOnsiJHJlZiI6IjIwIn19LCJJc1Zpc2libGUiOnRydW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jU1LCJHIjowLCJCIjowfX0sIklzVmlzaWJsZSI6dHJ1ZSwiV2lkdGgiOjAuMCwiSGVpZ2h0IjowLjAsIkJvcmRlclN0eWxlIjpudWxsLCJQYXJlbnRTdHlsZSI6bnVsbH0sIlNjYWxlU3R5bGUiOnsiJGlkIjoiNDAiLCJTaG93U2VnbWVudFNlcGFyYXRvcnMiOnRydW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iwiUiI6MjU1LCJHIjowLCJCIjowfX0sIkFwcGVuZFllYXJPblllYXJDaGFuZ2UiOnRydWUsIkVsYXBzZWRUaW1lRm9ybWF0IjowLCJUb2RheU1hcmtlclBvc2l0aW9uIjowLCJRdWlja1Bvc2l0aW9uIjozLCJBYnNvbHV0ZVBvc2l0aW9uIjoyMTYuMCwiTWFyZ2luIjp7IiRpZCI6IjQ5IiwiVG9wIjowLCJMZWZ0IjoxMCwiUmlnaHQiOjEwLCJCb3R0b20iOjB9LCJQYWRkaW5nIjp7IiRpZCI6IjUwIiwiVG9wIjowLCJMZWZ0IjowLCJSaWdodCI6MCwiQm90dG9tIjowfSwiQmFja2dyb3VuZCI6eyIkaWQiOiI1MSIsIkNvbG9yIjp7IiRpZCI6IjUyIiwiQSI6MjU1LCJSIjozMSwiRyI6NzMsIkIiOjEyNX19LCJJc1Zpc2libGUiOnRydWUsIldpZHRoIjowLjAsIkhlaWdodCI6MC4wLCJCb3JkZXJTdHlsZSI6bnVsbCwiUGFyZW50U3R5bGUiOm51bGx9LCJEZWZhdWx0TWlsZXN0b25lU3R5bGUiOnsiJGlkIjoiNTMiLCJTaGFwZSI6OS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yLCJGb250TmFtZSI6IkFyaWFsIiwiSXNCb2xkIjpmYWxzZSwiSXNJdGFsaWMiOmZhbHNlLCJJc1VuZGVybGluZWQiOmZhbHNlLCJQYXJlbnRTdHlsZSI6bnVsbH0sIkF1dG9TaXplIjowLCJGb3JlZ3JvdW5kIjp7IiRpZCI6IjY3IiwiQ29sb3IiOnsiJGlkIjoiNjgiLCJBIjoyNTUsIlIiOjk0LCJHIjo5NCwiQiI6OTR9fSwiTWF4V2lkdGgiOjIwMC4wLCJNYXhIZWlnaHQiOiJJbmZpbml0eSIsIlNtYXJ0Rm9yZWdyb3VuZElzQWN0aXZlIjpmYWxzZSwiSG9yaXpvbnRhbEFsaWdubWVudCI6MSwiVmVydGljYWxBbGlnbm1lbnQiOjAsIlNtYXJ0Rm9yZWdyb3VuZCI6bnVsbCwiTWFyZ2luIjp7IiRpZCI6IjY5IiwiVG9wIjowLCJMZWZ0IjowLCJSaWdodCI6MCwiQm90dG9tIjowfSwiUGFkZGluZyI6eyIkaWQiOiI3MCIsIlRvcCI6MCwiTGVmdCI6MCwiUmlnaHQiOjAsIkJvdHRvbSI6MH0sIkJhY2tncm91bmQiOnsiJGlkIjoiNzEiLCJDb2xvciI6eyIkcmVmIjoiMjAifX0sIklzVmlzaWJsZSI6dHJ1ZSwiV2lkdGgiOjAuMCwiSGVpZ2h0IjowLjAsIkJvcmRlclN0eWxlIjpudWxsLCJQYXJlbnRTdHlsZSI6bnVsbH0sIkRhdGVTdHlsZSI6eyIkaWQiOiI3MiIsIkZvbnRTZXR0aW5ncyI6eyIkaWQiOiI3MyIsIkZvbnRTaXplIjoxMCwiRm9udE5hbWUiOiJBcmlhbCBOYXJyb3ciLCJJc0JvbGQiOmZhbHNlLCJJc0l0YWxpYyI6ZmFsc2UsIklzVW5kZXJsaW5lZCI6ZmFsc2UsIlBhcmVudFN0eWxlIjpudWxsfSwiQXV0b1NpemUiOjAsIkZvcmVncm91bmQiOnsiJGlkIjoiNzQiLCJDb2xvciI6eyIkaWQiOiI3NSIsIkEiOjI1NSwiUiI6MTY2LCJHIjoxODMsIkIiOjM5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U1NTSBkLCB5eXl5IiwiU2VwYXJhdG9yIjoiLyIsIlVzZUludGVybmF0aW9uYWxEYXRlRm9ybWF0IjpmYWxzZX0sIklzVmlzaWJsZSI6dHJ1ZSwiUGFyZW50U3R5bGUiOm51bGx9LCJEZWZhdWx0VGFza1N0eWxlIjp7IiRpZCI6IjgwIiwiU2hhcGUiOjgsIlNoYXBlVGhpY2tuZXNzIjoxLCJEdXJhdGlvbkZvcm1hdCI6MCwiSW5jbHVkZU5vbldvcmtpbmdEYXlzSW5EdXJhdGlvbiI6dHJ1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xNjYsIkciOjE4MywiQiI6Mzl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xNjYsIkciOjE4MywiQiI6Mzl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w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EuMCwiTGluZVR5cGUiOjAsIlBhcmVudFN0eWxlIjpudWxsfSwiTWFyZ2luIjpudWxsLCJTdGFydERhdGVQb3NpdGlvbiI6MywiRW5kRGF0ZVBvc2l0aW9uIjozLCJUaXRsZVBvc2l0aW9uIjo0LCJEdXJhdGlvblBvc2l0aW9uIjo2LCJQZXJjZW50YWdlQ29tcGxldGVkUG9zaXRpb24iOjYsIlNwYWNpbmciOjUsIklzQmVsb3dUaW1lYmFuZCI6dHJ1ZSwiUGVyY2VudGFnZUNvbXBsZXRlU2hhcGVPcGFjaXR5IjozNSwiU2hhcGVTdHlsZSI6eyIkaWQiOiIxMDEiLCJNYXJnaW4iOnsiJGlkIjoiMTAyIiwiVG9wIjowLCJMZWZ0Ijo0LCJSaWdodCI6NCwiQm90dG9tIjowfSwiUGFkZGluZyI6eyIkaWQiOiIxMDMiLCJUb3AiOjAsIkxlZnQiOjAsIlJpZ2h0IjowLCJCb3R0b20iOjB9LCJCYWNrZ3JvdW5kIjpudWxsLCJJc1Zpc2libGUiOnRydWUsIldpZHRoIjowLjAsIkhlaWdodCI6MTYuMCwiQm9yZGVyU3R5bGUiOnsiJGlkIjoiMTA0IiwiTGluZUNvbG9yIjp7IiRpZCI6IjEwNSIsIiR0eXBlIjoiTkxSRS5Db21tb24uRG9tLlNvbGlkQ29sb3JCcnVzaCwgTkxSRS5Db21tb24iLCJDb2xvciI6eyIkaWQiOiIxMDYiLCJBIjoyNTUsIlIiOjI1NSwiRyI6MCwiQiI6MH19LCJMaW5lV2VpZ2h0IjowLjAsIkxpbmVUeXBlIjowLCJQYXJlbnRTdHlsZSI6bnVsbH0sIlBhcmVudFN0eWxlIjpudWxsfSwiVGl0bGVTdHlsZSI6eyIkaWQiOiIxMDciLCJGb250U2V0dGluZ3MiOnsiJGlkIjoiMTA4IiwiRm9udFNpemUiOjExLCJGb250TmFtZSI6IkNhbGlicmkiLCJJc0JvbGQiOnRydWUsIklzSXRhbGljIjpmYWxzZSwiSXNVbmRlcmxpbmVkIjpmYWxzZSwiUGFyZW50U3R5bGUiOm51bGx9LCJBdXRvU2l6ZSI6MCwiRm9yZWdyb3VuZCI6eyIkaWQiOiIxMDkiLCJDb2xvciI6eyIkaWQiOiIxMTAiLCJBIjoyNTUsIlIiOjAsIkciOjAsIkIiOjB9fSwiTWF4V2lkdGgiOjcyMC4wLCJNYXhIZWlnaHQiOiJJbmZpbml0eSIsIlNtYXJ0Rm9yZWdyb3VuZElzQWN0aXZlIjp0cnVlLCJIb3Jpem9udGFsQWxpZ25tZW50Ijox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k0LCJHIjo5NCwiQiI6OTR9fSwiTWF4V2lkdGgiOjIwMC4wLCJNYXhIZWlnaHQiOiJJbmZpbml0eSIsIlNtYXJ0Rm9yZWdyb3VuZElzQWN0aXZlIjpmYWxzZSwiSG9yaXpvbnRhbEFsaWdubWVudCI6MCwiVmVydGljYWxBbGlnbm1lbnQiOjAsIlNtYXJ0Rm9yZWdyb3VuZCI6bnVsbCwiTWFyZ2luIjp7IiRpZCI6IjExOCIsIlRvcCI6MCwiTGVmdCI6MCwiUmlnaHQiOjAsIkJvdHRvbSI6MH0sIlBhZGRpbmciOnsiJGlkIjoiMTE5IiwiVG9wIjowLCJMZWZ0IjowLCJSaWdodCI6MCwiQm90dG9tIjowfSwiQmFja2dyb3VuZCI6eyIkaWQiOiIxMjAiLCJDb2xvciI6eyIkcmVmIjoiMjAifX0sIklzVmlzaWJsZSI6dHJ1ZSwiV2lkdGgiOjAuMCwiSGVpZ2h0IjowLjAsIkJvcmRlclN0eWxlIjpudWxsLCJQYXJlbnRTdHlsZSI6bnVsbH0sIkRhdGVGb3JtYXQiOnsiJGlkIjoiMTIxIiwiRm9ybWF0U3RyaW5nIjoiTU1NIGQiLCJTZXBhcmF0b3IiOiIvIiwiVXNlSW50ZXJuYXRpb25hbERhdGVGb3JtYXQiOmZhbHNlfSwiSXNWaXNpYmxlIjp0cnVlLCJQYXJlbnRTdHlsZSI6bnVsbH0sIlNob3dFbGFwc2VkVGltZUdyYWRpZW50U3R5bGUiOmZhbHNlfSwiU2NhbGUiOnsiJGlkIjoiMTIyIiwiU3RhcnREYXRlIjoiMTk3OC0xMC0wMVQyMzo1OTo1OS45OTlaIiwiRW5kRGF0ZSI6IjIwMTYtMDEtMTVUMjM6NTk6NTkuOTk5WiIsIkZvcm1hdCI6Ik1NIiwiVHlwZSI6NCwiQXV0b0RhdGVSYW5nZSI6dHJ1ZSwiV29ya2luZ0RheXMiOjMxLCJUb2RheU1hcmtlclRleHQiOiJUb2RheSIsIkF1dG9TY2FsZVR5cGUiOnRydWV9LCJNaWxlc3RvbmVzIjpbeyIkaWQiOiIxMjMiLCJEYXRlIjoiMTk3OS0xMC0wMVQyMzo1OTo1OS45OTlaIiwiU3R5bGUiOnsiJGlkIjoiMTI0IiwiU2hhcGUiOjIsIkNvbm5lY3Rvck1hcmdpbiI6eyIkcmVmIjoiNTQifSwiQ29ubmVjdG9yU3R5bGUiOnsiJGlkIjoiMTI1IiwiTGluZUNvbG9yIjp7IiRpZCI6IjEyNiIsIiR0eXBlIjoiTkxSRS5Db21tb24uRG9tLlNvbGlkQ29sb3JCcnVzaCwgTkxSRS5Db21tb24iLCJDb2xvciI6eyIkaWQiOiIxMjciLCJBIjo4OSwiUiI6MjQ2LCJHIjoxNDYsIkIiOjB9fSwiTGluZVdlaWdodCI6MS4wLCJMaW5lVHlwZSI6MCwiUGFyZW50U3R5bGUiOnsiJHJlZiI6IjU1In19LCJJc0JlbG93VGltZWJhbmQiOmZhbHNlLCJIaWRlRGF0ZSI6ZmFsc2UsIlNoYXBlU2l6ZSI6MSwiU3BhY2luZyI6Mi4wLCJQYWRkaW5nIjp7IiRyZWYiOiI1OCJ9LCJTaGFwZVN0eWxlIjp7IiRpZCI6IjEyOCIsIk1hcmdpbiI6eyIkcmVmIjoiNjAifSwiUGFkZGluZyI6eyIkcmVmIjoiNjEifSwiQmFja2dyb3VuZCI6eyIkaWQiOiIxMjkiLCJDb2xvciI6eyIkaWQiOiIxMzAiLCJBIjoyNTUsIlIiOjI0NiwiRyI6MTQ2LCJCIjowfX0sIklzVmlzaWJsZSI6dHJ1ZSwiV2lkdGgiOjE4LjAsIkhlaWdodCI6MjAuMCwiQm9yZGVyU3R5bGUiOnsiJGlkIjoiMTMxIiwiTGluZUNvbG9yIjp7IiRyZWYiOiI2MyJ9LCJMaW5lV2VpZ2h0IjowLjAsIkxpbmVUeXBlIjowLCJQYXJlbnRTdHlsZSI6eyIkcmVmIjoiNjIifX0sIlBhcmVudFN0eWxlIjp7IiRyZWYiOiI1OSJ9fSwiVGl0bGVTdHlsZSI6eyIkaWQiOiIxMzIiLCJGb250U2V0dGluZ3MiOnsiJGlkIjoiMTMzIiwiRm9udFNpemUiOjEyLCJGb250TmFtZSI6IkFyaWFsIiwiSXNCb2xkIjpmYWxzZSwiSXNJdGFsaWMiOmZhbHNlLCJJc1VuZGVybGluZWQiOmZhbHNlLCJQYXJlbnRTdHlsZSI6eyIkcmVmIjoiNjYifX0sIkF1dG9TaXplIjowLCJGb3JlZ3JvdW5kIjp7IiRpZCI6IjEzNCIsIkNvbG9yIjp7IiRpZCI6IjEzNSIsIkEiOjI1NSwiUiI6MjIzLCJHIjo4MywiQiI6Mzl9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MzYiLCJMaW5lQ29sb3IiOm51bGwsIkxpbmVXZWlnaHQiOjAuMCwiTGluZVR5cGUiOjAsIlBhcmVudFN0eWxlIjpudWxsfSwiUGFyZW50U3R5bGUiOnsiJHJlZiI6IjY1In19LCJEYXRlU3R5bGUiOnsiJGlkIjoiMTM3IiwiRm9udFNldHRpbmdzIjp7IiRpZCI6IjEzOC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M5IiwiTGluZUNvbG9yIjpudWxsLCJMaW5lV2VpZ2h0IjowLjAsIkxpbmVUeXBlIjowLCJQYXJlbnRTdHlsZSI6bnVsbH0sIlBhcmVudFN0eWxlIjp7IiRyZWYiOiI3MiJ9fSwiRGF0ZUZvcm1hdCI6eyIkaWQiOiIxNDAiLCJGb3JtYXRTdHJpbmciOiJNTU1NIGQsIHl5eXkiLCJTZXBhcmF0b3IiOiIvIiwiVXNlSW50ZXJuYXRpb25hbERhdGVGb3JtYXQiOmZhbHNlfSwiSXNWaXNpYmxlIjp0cnVlLCJQYXJlbnRTdHlsZSI6eyIkcmVmIjoiNTMifX0sIlBvc2l0aW9uIjp7IiRpZCI6IjE0MSIsIlJhdGlvIjowLjAsIklzQ3VzdG9tIjpmYWxzZX0sIklkIjoiMjJiYTk2NjgtOTdhMy00NjU3LWFmYzEtNjlhZGU2MzlhN2ZiIiwiSW1wb3J0SWQiOm51bGwsIlRpdGxlIjoiRmlyc3QgTWlsZXN0b25lIG9yIEV2ZW50IEhlcmUiLCJOb3RlIjpudWxsLCJIeXBlcmxpbmsiOm51bGwsIklzQ2hhbmdlZCI6ZmFsc2UsIklzTmV3IjpmYWxzZX0seyIkaWQiOiIxNDIiLCJEYXRlIjoiMTk4My0wNy0xNFQyMzo1OTo1OS45OTlaIiwiU3R5bGUiOnsiJGlkIjoiMTQzIiwiU2hhcGUiOjEwLCJDb25uZWN0b3JNYXJnaW4iOnsiJHJlZiI6IjU0In0sIkNvbm5lY3RvclN0eWxlIjp7IiRpZCI6IjE0NCIsIkxpbmVDb2xvciI6eyIkaWQiOiIxNDUiLCIkdHlwZSI6Ik5MUkUuQ29tbW9uLkRvbS5Tb2xpZENvbG9yQnJ1c2gsIE5MUkUuQ29tbW9uIiwiQ29sb3IiOnsiJGlkIjoiMTQ2IiwiQSI6ODksIlIiOjE2NiwiRyI6MTgzLCJCIjozOX19LCJMaW5lV2VpZ2h0IjoxLjAsIkxpbmVUeXBlIjowLCJQYXJlbnRTdHlsZSI6eyIkcmVmIjoiNTUifX0sIklzQmVsb3dUaW1lYmFuZCI6dHJ1ZSwiSGlkZURhdGUiOmZhbHNlLCJTaGFwZVNpemUiOjAsIlNwYWNpbmciOjIuMCwiUGFkZGluZyI6eyIkcmVmIjoiNTgifSwiU2hhcGVTdHlsZSI6eyIkaWQiOiIxNDciLCJNYXJnaW4iOnsiJHJlZiI6IjYwIn0sIlBhZGRpbmciOnsiJHJlZiI6IjYxIn0sIkJhY2tncm91bmQiOnsiJGlkIjoiMTQ4IiwiQ29sb3IiOnsiJGlkIjoiMTQ5IiwiQSI6MjU1LCJSIjo4MywiRyI6OTIsIkIiOjE5fX0sIklzVmlzaWJsZSI6dHJ1ZSwiV2lkdGgiOjEyLjAsIkhlaWdodCI6MTQuMCwiQm9yZGVyU3R5bGUiOnsiJGlkIjoiMTUwIiwiTGluZUNvbG9yIjp7IiRyZWYiOiI2MyJ9LCJMaW5lV2VpZ2h0IjowLjAsIkxpbmVUeXBlIjowLCJQYXJlbnRTdHlsZSI6eyIkcmVmIjoiNjIifX0sIlBhcmVudFN0eWxlIjp7IiRyZWYiOiI1OSJ9fSwiVGl0bGVTdHlsZSI6eyIkaWQiOiIxNTEiLCJGb250U2V0dGluZ3MiOnsiJGlkIjoiMTUy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1MyIsIkxpbmVDb2xvciI6bnVsbCwiTGluZVdlaWdodCI6MC4wLCJMaW5lVHlwZSI6MCwiUGFyZW50U3R5bGUiOm51bGx9LCJQYXJlbnRTdHlsZSI6eyIkcmVmIjoiNjUifX0sIkRhdGVTdHlsZSI6eyIkaWQiOiIxNTQiLCJGb250U2V0dGluZ3MiOnsiJGlkIjoiMTU1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TYiLCJMaW5lQ29sb3IiOm51bGwsIkxpbmVXZWlnaHQiOjAuMCwiTGluZVR5cGUiOjAsIlBhcmVudFN0eWxlIjpudWxsfSwiUGFyZW50U3R5bGUiOnsiJHJlZiI6IjcyIn19LCJEYXRlRm9ybWF0Ijp7IiRpZCI6IjE1NyIsIkZvcm1hdFN0cmluZyI6Ik1NTU0gZCwgeXl5eSIsIlNlcGFyYXRvciI6Ii8iLCJVc2VJbnRlcm5hdGlvbmFsRGF0ZUZvcm1hdCI6ZmFsc2V9LCJJc1Zpc2libGUiOnRydWUsIlBhcmVudFN0eWxlIjp7IiRyZWYiOiI1MyJ9fSwiUG9zaXRpb24iOnsiJGlkIjoiMTU4IiwiUmF0aW8iOjAuMCwiSXNDdXN0b20iOmZhbHNlfSwiSWQiOiIxOGE1MjFkNi04ZGJmLTQwOGYtOTM1Ni0yYzA0MGNmN2E0YjEiLCJJbXBvcnRJZCI6bnVsbCwiVGl0bGUiOiJTZWNvbmQgTWlsZXN0b25lIG9yIEV2ZW50IEhlcmUiLCJOb3RlIjpudWxsLCJIeXBlcmxpbmsiOm51bGwsIklzQ2hhbmdlZCI6ZmFsc2UsIklzTmV3IjpmYWxzZX0seyIkaWQiOiIxNTkiLCJEYXRlIjoiMTk4Ni0xMS0yMlQyMzo1OTo1OS45OTlaIiwiU3R5bGUiOnsiJGlkIjoiMTYwIiwiU2hhcGUiOjEyLCJDb25uZWN0b3JNYXJnaW4iOnsiJHJlZiI6IjU0In0sIkNvbm5lY3RvclN0eWxlIjp7IiRpZCI6IjE2MSIsIkxpbmVDb2xvciI6eyIkaWQiOiIxNjIiLCIkdHlwZSI6Ik5MUkUuQ29tbW9uLkRvbS5Tb2xpZENvbG9yQnJ1c2gsIE5MUkUuQ29tbW9uIiwiQ29sb3IiOnsiJGlkIjoiMTYzIiwiQSI6ODksIlIiOjY1LCJHIjoxMzgsIkIiOjE3OX19LCJMaW5lV2VpZ2h0IjoxLjAsIkxpbmVUeXBlIjowLCJQYXJlbnRTdHlsZSI6eyIkcmVmIjoiNTUifX0sIklzQmVsb3dUaW1lYmFuZCI6ZmFsc2UsIkhpZGVEYXRlIjpmYWxzZSwiU2hhcGVTaXplIjowLCJTcGFjaW5nIjoyLjAsIlBhZGRpbmciOnsiJHJlZiI6IjU4In0sIlNoYXBlU3R5bGUiOnsiJGlkIjoiMTY0IiwiTWFyZ2luIjp7IiRyZWYiOiI2MCJ9LCJQYWRkaW5nIjp7IiRyZWYiOiI2MSJ9LCJCYWNrZ3JvdW5kIjp7IiRpZCI6IjE2NSIsIkNvbG9yIjp7IiRpZCI6IjE2NiIsIkEiOjI1NSwiUiI6NjUsIkciOjEzOCwiQiI6MTc5fX0sIklzVmlzaWJsZSI6dHJ1ZSwiV2lkdGgiOjEyLjAsIkhlaWdodCI6MTQuMCwiQm9yZGVyU3R5bGUiOnsiJGlkIjoiMTY3IiwiTGluZUNvbG9yIjp7IiRyZWYiOiI2MyJ9LCJMaW5lV2VpZ2h0IjowLjAsIkxpbmVUeXBlIjowLCJQYXJlbnRTdHlsZSI6eyIkcmVmIjoiNjIifX0sIlBhcmVudFN0eWxlIjp7IiRyZWYiOiI1OSJ9fSwiVGl0bGVTdHlsZSI6eyIkaWQiOiIxNjgiLCJGb250U2V0dGluZ3MiOnsiJGlkIjoiMTY5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3MCIsIkxpbmVDb2xvciI6bnVsbCwiTGluZVdlaWdodCI6MC4wLCJMaW5lVHlwZSI6MCwiUGFyZW50U3R5bGUiOm51bGx9LCJQYXJlbnRTdHlsZSI6eyIkcmVmIjoiNjUifX0sIkRhdGVTdHlsZSI6eyIkaWQiOiIxNzEiLCJGb250U2V0dGluZ3MiOnsiJGlkIjoiMTcy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zMiLCJMaW5lQ29sb3IiOm51bGwsIkxpbmVXZWlnaHQiOjAuMCwiTGluZVR5cGUiOjAsIlBhcmVudFN0eWxlIjpudWxsfSwiUGFyZW50U3R5bGUiOnsiJHJlZiI6IjcyIn19LCJEYXRlRm9ybWF0Ijp7IiRpZCI6IjE3NCIsIkZvcm1hdFN0cmluZyI6Ik1NTU0gZCwgeXl5eSIsIlNlcGFyYXRvciI6Ii8iLCJVc2VJbnRlcm5hdGlvbmFsRGF0ZUZvcm1hdCI6ZmFsc2V9LCJJc1Zpc2libGUiOnRydWUsIlBhcmVudFN0eWxlIjp7IiRyZWYiOiI1MyJ9fSwiUG9zaXRpb24iOnsiJGlkIjoiMTc1IiwiUmF0aW8iOjAuMCwiSXNDdXN0b20iOmZhbHNlfSwiSWQiOiJmMzdkZmIzMy0xY2Y0LTQ5MDktYmZmMS04MDcwNGVhNTE5NDIiLCJJbXBvcnRJZCI6bnVsbCwiVGl0bGUiOiJUaGlyZCBNaWxlc3RvbmUgb3IgRXZlbnQgSGVyZSIsIk5vdGUiOm51bGwsIkh5cGVybGluayI6bnVsbCwiSXNDaGFuZ2VkIjpmYWxzZSwiSXNOZXciOmZhbHNlfSx7IiRpZCI6IjE3NiIsIkRhdGUiOiIxOTk1LTAzLTAxVDIzOjU5OjU5Ljk5OVoiLCJTdHlsZSI6eyIkaWQiOiIxNzciLCJTaGFwZSI6MSwiQ29ubmVjdG9yTWFyZ2luIjp7IiRyZWYiOiI1NCJ9LCJDb25uZWN0b3JTdHlsZSI6eyIkaWQiOiIxNzgiLCJMaW5lQ29sb3IiOnsiJGlkIjoiMTc5IiwiJHR5cGUiOiJOTFJFLkNvbW1vbi5Eb20uU29saWRDb2xvckJydXNoLCBOTFJFLkNvbW1vbiIsIkNvbG9yIjp7IiRpZCI6IjE4MCIsIkEiOjg5LCJSIjoyNDYsIkciOjE0NiwiQiI6MH19LCJMaW5lV2VpZ2h0IjoxLjAsIkxpbmVUeXBlIjowLCJQYXJlbnRTdHlsZSI6eyIkcmVmIjoiNTUifX0sIklzQmVsb3dUaW1lYmFuZCI6dHJ1ZSwiSGlkZURhdGUiOmZhbHNlLCJTaGFwZVNpemUiOjEsIlNwYWNpbmciOjIuMCwiUGFkZGluZyI6eyIkcmVmIjoiNTgifSwiU2hhcGVTdHlsZSI6eyIkaWQiOiIxODEiLCJNYXJnaW4iOnsiJHJlZiI6IjYwIn0sIlBhZGRpbmciOnsiJHJlZiI6IjYxIn0sIkJhY2tncm91bmQiOnsiJGlkIjoiMTgyIiwiQ29sb3IiOnsiJGlkIjoiMTgzIiwiQSI6MjU1LCJSIjoyNDYsIkciOjE0NiwiQiI6MH19LCJJc1Zpc2libGUiOnRydWUsIldpZHRoIjoxOC4wLCJIZWlnaHQiOjIwLjAsIkJvcmRlclN0eWxlIjp7IiRpZCI6IjE4NCIsIkxpbmVDb2xvciI6eyIkcmVmIjoiNjMifSwiTGluZVdlaWdodCI6MC4wLCJMaW5lVHlwZSI6MCwiUGFyZW50U3R5bGUiOnsiJHJlZiI6IjYyIn19LCJQYXJlbnRTdHlsZSI6eyIkcmVmIjoiNTkifX0sIlRpdGxlU3R5bGUiOnsiJGlkIjoiMTg1IiwiRm9udFNldHRpbmdzIjp7IiRpZCI6IjE4Ni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ODciLCJMaW5lQ29sb3IiOm51bGwsIkxpbmVXZWlnaHQiOjAuMCwiTGluZVR5cGUiOjAsIlBhcmVudFN0eWxlIjpudWxsfSwiUGFyZW50U3R5bGUiOnsiJHJlZiI6IjY1In19LCJEYXRlU3R5bGUiOnsiJGlkIjoiMTg4IiwiRm9udFNldHRpbmdzIjp7IiRpZCI6IjE4OS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kwIiwiTGluZUNvbG9yIjpudWxsLCJMaW5lV2VpZ2h0IjowLjAsIkxpbmVUeXBlIjowLCJQYXJlbnRTdHlsZSI6bnVsbH0sIlBhcmVudFN0eWxlIjp7IiRyZWYiOiI3MiJ9fSwiRGF0ZUZvcm1hdCI6eyIkaWQiOiIxOTEiLCJGb3JtYXRTdHJpbmciOiJNTU1NIGQsIHl5eXkiLCJTZXBhcmF0b3IiOiIvIiwiVXNlSW50ZXJuYXRpb25hbERhdGVGb3JtYXQiOmZhbHNlfSwiSXNWaXNpYmxlIjp0cnVlLCJQYXJlbnRTdHlsZSI6eyIkcmVmIjoiNTMifX0sIlBvc2l0aW9uIjp7IiRpZCI6IjE5MiIsIlJhdGlvIjowLjI4MzIyMzM3ODIxNjc3ODc5LCJJc0N1c3RvbSI6dHJ1ZX0sIklkIjoiMDQwNjQ4YTItNmZmOC00NDY4LWEyNGUtNzQ4MGFkOTE2MjBlIiwiSW1wb3J0SWQiOm51bGwsIlRpdGxlIjoiRm91cnRoIE1pbGVzdG9uZSBvciBFdmVudCBIZXJlIiwiTm90ZSI6bnVsbCwiSHlwZXJsaW5rIjpudWxsLCJJc0NoYW5nZWQiOmZhbHNlLCJJc05ldyI6ZmFsc2V9LHsiJGlkIjoiMTkzIiwiRGF0ZSI6IjE5OTYtMDQtMDFUMjM6NTk6NTkuOTk5WiIsIlN0eWxlIjp7IiRpZCI6IjE5NCIsIlNoYXBlIjo1LCJDb25uZWN0b3JNYXJnaW4iOnsiJHJlZiI6IjU0In0sIkNvbm5lY3RvclN0eWxlIjp7IiRpZCI6IjE5NSIsIkxpbmVDb2xvciI6eyIkaWQiOiIxOTYiLCIkdHlwZSI6Ik5MUkUuQ29tbW9uLkRvbS5Tb2xpZENvbG9yQnJ1c2gsIE5MUkUuQ29tbW9uIiwiQ29sb3IiOnsiJGlkIjoiMTk3IiwiQSI6ODksIlIiOjIyMywiRyI6ODMsIkIiOjM5fX0sIkxpbmVXZWlnaHQiOjEuMCwiTGluZVR5cGUiOjAsIlBhcmVudFN0eWxlIjp7IiRyZWYiOiI1NSJ9fSwiSXNCZWxvd1RpbWViYW5kIjpmYWxzZSwiSGlkZURhdGUiOmZhbHNlLCJTaGFwZVNpemUiOjAsIlNwYWNpbmciOjIuMCwiUGFkZGluZyI6eyIkcmVmIjoiNTgifSwiU2hhcGVTdHlsZSI6eyIkaWQiOiIxOTgiLCJNYXJnaW4iOnsiJHJlZiI6IjYwIn0sIlBhZGRpbmciOnsiJHJlZiI6IjYxIn0sIkJhY2tncm91bmQiOnsiJGlkIjoiMTk5IiwiQ29sb3IiOnsiJGlkIjoiMjAwIiwiQSI6MjU1LCJSIjoyMjMsIkciOjgzLCJCIjozOX19LCJJc1Zpc2libGUiOnRydWUsIldpZHRoIjoxMi4wLCJIZWlnaHQiOjE0LjAsIkJvcmRlclN0eWxlIjp7IiRpZCI6IjIwMSIsIkxpbmVDb2xvciI6eyIkcmVmIjoiNjMifSwiTGluZVdlaWdodCI6MC4wLCJMaW5lVHlwZSI6MCwiUGFyZW50U3R5bGUiOnsiJHJlZiI6IjYyIn19LCJQYXJlbnRTdHlsZSI6eyIkcmVmIjoiNTkifX0sIlRpdGxlU3R5bGUiOnsiJGlkIjoiMjAyIiwiRm9udFNldHRpbmdzIjp7IiRpZCI6IjIwMy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DQiLCJMaW5lQ29sb3IiOm51bGwsIkxpbmVXZWlnaHQiOjAuMCwiTGluZVR5cGUiOjAsIlBhcmVudFN0eWxlIjpudWxsfSwiUGFyZW50U3R5bGUiOnsiJHJlZiI6IjY1In19LCJEYXRlU3R5bGUiOnsiJGlkIjoiMjA1IiwiRm9udFNldHRpbmdzIjp7IiRpZCI6IjIwNi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A3IiwiTGluZUNvbG9yIjpudWxsLCJMaW5lV2VpZ2h0IjowLjAsIkxpbmVUeXBlIjowLCJQYXJlbnRTdHlsZSI6bnVsbH0sIlBhcmVudFN0eWxlIjp7IiRyZWYiOiI3MiJ9fSwiRGF0ZUZvcm1hdCI6eyIkaWQiOiIyMDgiLCJGb3JtYXRTdHJpbmciOiJNTU1NIGQsIHl5eXkiLCJTZXBhcmF0b3IiOiIvIiwiVXNlSW50ZXJuYXRpb25hbERhdGVGb3JtYXQiOmZhbHNlfSwiSXNWaXNpYmxlIjp0cnVlLCJQYXJlbnRTdHlsZSI6eyIkcmVmIjoiNTMifX0sIlBvc2l0aW9uIjp7IiRpZCI6IjIwOSIsIlJhdGlvIjowLjIxNDYyOTYzMjQ1NTMzMTMyLCJJc0N1c3RvbSI6dHJ1ZX0sIklkIjoiZGJhOWYxY2MtMjA0MS00MTBiLTg0OWUtZTU5MGU3NmM3NzgwIiwiSW1wb3J0SWQiOm51bGwsIlRpdGxlIjoiRmlmdGggTWlsZXN0b25lIG9yIEV2ZW50IEhlcmUiLCJOb3RlIjpudWxsLCJIeXBlcmxpbmsiOm51bGwsIklzQ2hhbmdlZCI6ZmFsc2UsIklzTmV3IjpmYWxzZX0seyIkaWQiOiIyMTAiLCJEYXRlIjoiMTk5OC0wNy0wMVQyMzo1OTo1OS45OTlaIiwiU3R5bGUiOnsiJGlkIjoiMjExIiwiU2hhcGUiOjEsIkNvbm5lY3Rvck1hcmdpbiI6eyIkcmVmIjoiNTQifSwiQ29ubmVjdG9yU3R5bGUiOnsiJGlkIjoiMjEyIiwiTGluZUNvbG9yIjp7IiRpZCI6IjIxMyIsIiR0eXBlIjoiTkxSRS5Db21tb24uRG9tLlNvbGlkQ29sb3JCcnVzaCwgTkxSRS5Db21tb24iLCJDb2xvciI6eyIkaWQiOiIyMTQiLCJBIjo4OSwiUiI6MjU0LCJHIjoxOTUsIkIiOjZ9fSwiTGluZVdlaWdodCI6MS4wLCJMaW5lVHlwZSI6MCwiUGFyZW50U3R5bGUiOnsiJHJlZiI6IjU1In19LCJJc0JlbG93VGltZWJhbmQiOnRydWUsIkhpZGVEYXRlIjpmYWxzZSwiU2hhcGVTaXplIjoxLCJTcGFjaW5nIjoyLjAsIlBhZGRpbmciOnsiJHJlZiI6IjU4In0sIlNoYXBlU3R5bGUiOnsiJGlkIjoiMjE1IiwiTWFyZ2luIjp7IiRyZWYiOiI2MCJ9LCJQYWRkaW5nIjp7IiRyZWYiOiI2MSJ9LCJCYWNrZ3JvdW5kIjp7IiRpZCI6IjIxNiIsIkNvbG9yIjp7IiRpZCI6IjIxNyIsIkEiOjI1NSwiUiI6MjU0LCJHIjoxOTUsIkIiOjZ9fSwiSXNWaXNpYmxlIjp0cnVlLCJXaWR0aCI6MTguMCwiSGVpZ2h0IjoyMC4wLCJCb3JkZXJTdHlsZSI6eyIkaWQiOiIyMTgiLCJMaW5lQ29sb3IiOnsiJHJlZiI6IjYzIn0sIkxpbmVXZWlnaHQiOjAuMCwiTGluZVR5cGUiOjAsIlBhcmVudFN0eWxlIjp7IiRyZWYiOiI2MiJ9fSwiUGFyZW50U3R5bGUiOnsiJHJlZiI6IjU5In19LCJUaXRsZVN0eWxlIjp7IiRpZCI6IjIxOSIsIkZvbnRTZXR0aW5ncyI6eyIkaWQiOiIyMjAiLCJGb250U2l6ZSI6MTIsIkZvbnROYW1lIjoiQXJpYWwiLCJJc0JvbGQiOmZhbHN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IxIiwiTGluZUNvbG9yIjpudWxsLCJMaW5lV2VpZ2h0IjowLjAsIkxpbmVUeXBlIjowLCJQYXJlbnRTdHlsZSI6bnVsbH0sIlBhcmVudFN0eWxlIjp7IiRyZWYiOiI2NSJ9fSwiRGF0ZVN0eWxlIjp7IiRpZCI6IjIyMiIsIkZvbnRTZXR0aW5ncyI6eyIkaWQiOiIyMjMiLCJGb250U2l6ZSI6MTAsIkZvbnROYW1lIjoiQXJpYWwgTmFycm93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yNCIsIkxpbmVDb2xvciI6bnVsbCwiTGluZVdlaWdodCI6MC4wLCJMaW5lVHlwZSI6MCwiUGFyZW50U3R5bGUiOm51bGx9LCJQYXJlbnRTdHlsZSI6eyIkcmVmIjoiNzIifX0sIkRhdGVGb3JtYXQiOnsiJGlkIjoiMjI1IiwiRm9ybWF0U3RyaW5nIjoiTU1NTSBkLCB5eXl5IiwiU2VwYXJhdG9yIjoiLyIsIlVzZUludGVybmF0aW9uYWxEYXRlRm9ybWF0IjpmYWxzZX0sIklzVmlzaWJsZSI6dHJ1ZSwiUGFyZW50U3R5bGUiOnsiJHJlZiI6IjUzIn19LCJQb3NpdGlvbiI6eyIkaWQiOiIyMjYiLCJSYXRpbyI6MC4wLCJJc0N1c3RvbSI6ZmFsc2V9LCJJZCI6IjNiZGVlOTI5LTkyOGEtNDdlYy04MmFiLTExNWFjN2Y3ZTY5MCIsIkltcG9ydElkIjpudWxsLCJUaXRsZSI6IlNpeHRoIE1pbGVzdG9uZSBvciBFdmVudCBIZXJlIiwiTm90ZSI6bnVsbCwiSHlwZXJsaW5rIjpudWxsLCJJc0NoYW5nZWQiOmZhbHNlLCJJc05ldyI6ZmFsc2V9LHsiJGlkIjoiMjI3IiwiRGF0ZSI6IjIwMDItMDItMDFUMjM6NTk6NTkuOTk5WiIsIlN0eWxlIjp7IiRpZCI6IjIyOCIsIlNoYXBlIjoxMywiQ29ubmVjdG9yTWFyZ2luIjp7IiRyZWYiOiI1NCJ9LCJDb25uZWN0b3JTdHlsZSI6eyIkaWQiOiIyMjkiLCJMaW5lQ29sb3IiOnsiJGlkIjoiMjMwIiwiJHR5cGUiOiJOTFJFLkNvbW1vbi5Eb20uU29saWRDb2xvckJydXNoLCBOTFJFLkNvbW1vbiIsIkNvbG9yIjp7IiRpZCI6IjIzMSIsIkEiOjg5LCJSIjo5NCwiRyI6OTQsIkIiOjk0fX0sIkxpbmVXZWlnaHQiOjEuMCwiTGluZVR5cGUiOjAsIlBhcmVudFN0eWxlIjp7IiRyZWYiOiI1NSJ9fSwiSXNCZWxvd1RpbWViYW5kIjpmYWxzZSwiSGlkZURhdGUiOmZhbHNlLCJTaGFwZVNpemUiOjEsIlNwYWNpbmciOjIuMCwiUGFkZGluZyI6eyIkcmVmIjoiNTgifSwiU2hhcGVTdHlsZSI6eyIkaWQiOiIyMzIiLCJNYXJnaW4iOnsiJHJlZiI6IjYwIn0sIlBhZGRpbmciOnsiJHJlZiI6IjYxIn0sIkJhY2tncm91bmQiOnsiJGlkIjoiMjMzIiwiQ29sb3IiOnsiJGlkIjoiMjM0IiwiQSI6MjU1LCJSIjo5NCwiRyI6OTQsIkIiOjk0fX0sIklzVmlzaWJsZSI6dHJ1ZSwiV2lkdGgiOjE4LjAsIkhlaWdodCI6MjAuMCwiQm9yZGVyU3R5bGUiOnsiJGlkIjoiMjM1IiwiTGluZUNvbG9yIjp7IiRyZWYiOiI2MyJ9LCJMaW5lV2VpZ2h0IjowLjAsIkxpbmVUeXBlIjowLCJQYXJlbnRTdHlsZSI6eyIkcmVmIjoiNjIifX0sIlBhcmVudFN0eWxlIjp7IiRyZWYiOiI1OSJ9fSwiVGl0bGVTdHlsZSI6eyIkaWQiOiIyMzYiLCJGb250U2V0dGluZ3MiOnsiJGlkIjoiMjM3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zOCIsIkxpbmVDb2xvciI6bnVsbCwiTGluZVdlaWdodCI6MC4wLCJMaW5lVHlwZSI6MCwiUGFyZW50U3R5bGUiOm51bGx9LCJQYXJlbnRTdHlsZSI6eyIkcmVmIjoiNjUifX0sIkRhdGVTdHlsZSI6eyIkaWQiOiIyMzkiLCJGb250U2V0dGluZ3MiOnsiJGlkIjoiMjQw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DEiLCJMaW5lQ29sb3IiOm51bGwsIkxpbmVXZWlnaHQiOjAuMCwiTGluZVR5cGUiOjAsIlBhcmVudFN0eWxlIjpudWxsfSwiUGFyZW50U3R5bGUiOnsiJHJlZiI6IjcyIn19LCJEYXRlRm9ybWF0Ijp7IiRpZCI6IjI0MiIsIkZvcm1hdFN0cmluZyI6Ik1NTU0gZCwgeXl5eSIsIlNlcGFyYXRvciI6Ii8iLCJVc2VJbnRlcm5hdGlvbmFsRGF0ZUZvcm1hdCI6ZmFsc2V9LCJJc1Zpc2libGUiOnRydWUsIlBhcmVudFN0eWxlIjp7IiRyZWYiOiI1MyJ9fSwiUG9zaXRpb24iOnsiJGlkIjoiMjQzIiwiUmF0aW8iOjAuMCwiSXNDdXN0b20iOmZhbHNlfSwiSWQiOiJkNTA4YmM4ZS03YmRjLTQ3Y2ItYjlmNC1iMTc2YzMwM2JlNzQiLCJJbXBvcnRJZCI6bnVsbCwiVGl0bGUiOiJTZXZlbnRoIE1pbGVzdG9uZSBvciBFdmVudCBIZXJlIiwiTm90ZSI6bnVsbCwiSHlwZXJsaW5rIjpudWxsLCJJc0NoYW5nZWQiOmZhbHNlLCJJc05ldyI6ZmFsc2V9LHsiJGlkIjoiMjQ0IiwiRGF0ZSI6IjIwMDUtMDYtMDFUMjM6NTk6NTkuOTk5WiIsIlN0eWxlIjp7IiRpZCI6IjI0NSIsIlNoYXBlIjo1LCJDb25uZWN0b3JNYXJnaW4iOnsiJHJlZiI6IjU0In0sIkNvbm5lY3RvclN0eWxlIjp7IiRpZCI6IjI0NiIsIkxpbmVDb2xvciI6eyIkaWQiOiIyNDciLCIkdHlwZSI6Ik5MUkUuQ29tbW9uLkRvbS5Tb2xpZENvbG9yQnJ1c2gsIE5MUkUuQ29tbW9uIiwiQ29sb3IiOnsiJGlkIjoiMjQ4IiwiQSI6ODksIlIiOjIyMywiRyI6ODMsIkIiOjM5fX0sIkxpbmVXZWlnaHQiOjEuMCwiTGluZVR5cGUiOjAsIlBhcmVudFN0eWxlIjp7IiRyZWYiOiI1NSJ9fSwiSXNCZWxvd1RpbWViYW5kIjp0cnVlLCJIaWRlRGF0ZSI6ZmFsc2UsIlNoYXBlU2l6ZSI6MCwiU3BhY2luZyI6Mi4wLCJQYWRkaW5nIjp7IiRyZWYiOiI1OCJ9LCJTaGFwZVN0eWxlIjp7IiRpZCI6IjI0OSIsIk1hcmdpbiI6eyIkcmVmIjoiNjAifSwiUGFkZGluZyI6eyIkcmVmIjoiNjEifSwiQmFja2dyb3VuZCI6eyIkaWQiOiIyNTAiLCJDb2xvciI6eyIkaWQiOiIyNTEiLCJBIjoyNTUsIlIiOjIyMywiRyI6ODMsIkIiOjM5fX0sIklzVmlzaWJsZSI6dHJ1ZSwiV2lkdGgiOjEyLjAsIkhlaWdodCI6MTQuMCwiQm9yZGVyU3R5bGUiOnsiJGlkIjoiMjUyIiwiTGluZUNvbG9yIjp7IiRyZWYiOiI2MyJ9LCJMaW5lV2VpZ2h0IjowLjAsIkxpbmVUeXBlIjowLCJQYXJlbnRTdHlsZSI6eyIkcmVmIjoiNjIifX0sIlBhcmVudFN0eWxlIjp7IiRyZWYiOiI1OSJ9fSwiVGl0bGVTdHlsZSI6eyIkaWQiOiIyNTMiLCJGb250U2V0dGluZ3MiOnsiJGlkIjoiMjU0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1NSIsIkxpbmVDb2xvciI6bnVsbCwiTGluZVdlaWdodCI6MC4wLCJMaW5lVHlwZSI6MCwiUGFyZW50U3R5bGUiOm51bGx9LCJQYXJlbnRTdHlsZSI6eyIkcmVmIjoiNjUifX0sIkRhdGVTdHlsZSI6eyIkaWQiOiIyNTYiLCJGb250U2V0dGluZ3MiOnsiJGlkIjoiMjU3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TgiLCJMaW5lQ29sb3IiOm51bGwsIkxpbmVXZWlnaHQiOjAuMCwiTGluZVR5cGUiOjAsIlBhcmVudFN0eWxlIjpudWxsfSwiUGFyZW50U3R5bGUiOnsiJHJlZiI6IjcyIn19LCJEYXRlRm9ybWF0Ijp7IiRpZCI6IjI1OSIsIkZvcm1hdFN0cmluZyI6Ik1NTU0gZCwgeXl5eSIsIlNlcGFyYXRvciI6Ii8iLCJVc2VJbnRlcm5hdGlvbmFsRGF0ZUZvcm1hdCI6ZmFsc2V9LCJJc1Zpc2libGUiOnRydWUsIlBhcmVudFN0eWxlIjp7IiRyZWYiOiI1MyJ9fSwiUG9zaXRpb24iOnsiJGlkIjoiMjYwIiwiUmF0aW8iOjAuMCwiSXNDdXN0b20iOmZhbHNlfSwiSWQiOiIyZDIwZDdkYy1jOTRmLTRkZTItOTQ2ZS00MzczZDQ5NGYxMGIiLCJJbXBvcnRJZCI6bnVsbCwiVGl0bGUiOiJFaWdodCBNaWxlc3RvbmUgb3IgRXZlbnQgSGVyZSIsIk5vdGUiOm51bGwsIkh5cGVybGluayI6bnVsbCwiSXNDaGFuZ2VkIjpmYWxzZSwiSXNOZXciOmZhbHNlfSx7IiRpZCI6IjI2MSIsIkRhdGUiOiIyMDA4LTExLTA5VDIzOjU5OjU5Ljk5OVoiLCJTdHlsZSI6eyIkaWQiOiIyNjIiLCJTaGFwZSI6MTAsIkNvbm5lY3Rvck1hcmdpbiI6eyIkcmVmIjoiNTQifSwiQ29ubmVjdG9yU3R5bGUiOnsiJGlkIjoiMjYzIiwiTGluZUNvbG9yIjp7IiRpZCI6IjI2NCIsIiR0eXBlIjoiTkxSRS5Db21tb24uRG9tLlNvbGlkQ29sb3JCcnVzaCwgTkxSRS5Db21tb24iLCJDb2xvciI6eyIkaWQiOiIyNjUiLCJBIjo4OSwiUiI6NjUsIkciOjEzOCwiQiI6MTc5fX0sIkxpbmVXZWlnaHQiOjEuMCwiTGluZVR5cGUiOjAsIlBhcmVudFN0eWxlIjp7IiRyZWYiOiI1NSJ9fSwiSXNCZWxvd1RpbWViYW5kIjpmYWxzZSwiSGlkZURhdGUiOmZhbHNlLCJTaGFwZVNpemUiOjAsIlNwYWNpbmciOjIuMCwiUGFkZGluZyI6eyIkcmVmIjoiNTgifSwiU2hhcGVTdHlsZSI6eyIkaWQiOiIyNjYiLCJNYXJnaW4iOnsiJHJlZiI6IjYwIn0sIlBhZGRpbmciOnsiJHJlZiI6IjYxIn0sIkJhY2tncm91bmQiOnsiJGlkIjoiMjY3IiwiQ29sb3IiOnsiJGlkIjoiMjY4IiwiQSI6MjU1LCJSIjo4MywiRyI6OTIsIkIiOjE5fX0sIklzVmlzaWJsZSI6dHJ1ZSwiV2lkdGgiOjEyLjAsIkhlaWdodCI6MTQuMCwiQm9yZGVyU3R5bGUiOnsiJGlkIjoiMjY5IiwiTGluZUNvbG9yIjp7IiRyZWYiOiI2MyJ9LCJMaW5lV2VpZ2h0IjowLjAsIkxpbmVUeXBlIjowLCJQYXJlbnRTdHlsZSI6eyIkcmVmIjoiNjIifX0sIlBhcmVudFN0eWxlIjp7IiRyZWYiOiI1OSJ9fSwiVGl0bGVTdHlsZSI6eyIkaWQiOiIyNzAiLCJGb250U2V0dGluZ3MiOnsiJGlkIjoiMjcx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3MiIsIkxpbmVDb2xvciI6bnVsbCwiTGluZVdlaWdodCI6MC4wLCJMaW5lVHlwZSI6MCwiUGFyZW50U3R5bGUiOm51bGx9LCJQYXJlbnRTdHlsZSI6eyIkcmVmIjoiNjUifX0sIkRhdGVTdHlsZSI6eyIkaWQiOiIyNzMiLCJGb250U2V0dGluZ3MiOnsiJGlkIjoiMjc0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zUiLCJMaW5lQ29sb3IiOm51bGwsIkxpbmVXZWlnaHQiOjAuMCwiTGluZVR5cGUiOjAsIlBhcmVudFN0eWxlIjpudWxsfSwiUGFyZW50U3R5bGUiOnsiJHJlZiI6IjcyIn19LCJEYXRlRm9ybWF0Ijp7IiRpZCI6IjI3NiIsIkZvcm1hdFN0cmluZyI6Ik1NTU0gZCwgeXl5eSIsIlNlcGFyYXRvciI6Ii8iLCJVc2VJbnRlcm5hdGlvbmFsRGF0ZUZvcm1hdCI6ZmFsc2V9LCJJc1Zpc2libGUiOnRydWUsIlBhcmVudFN0eWxlIjp7IiRyZWYiOiI1MyJ9fSwiUG9zaXRpb24iOnsiJGlkIjoiMjc3IiwiUmF0aW8iOjAuMCwiSXNDdXN0b20iOmZhbHNlfSwiSWQiOiI3ODBiNWNjNS1lYzg1LTRlMzItYWM2YS02N2EzMGI3MTQxODUiLCJJbXBvcnRJZCI6bnVsbCwiVGl0bGUiOiJOaW50aCBNaWxlc3RvbmUgb3IgRXZlbnQgSGVyZSIsIk5vdGUiOm51bGwsIkh5cGVybGluayI6bnVsbCwiSXNDaGFuZ2VkIjpmYWxzZSwiSXNOZXciOmZhbHNlfSx7IiRpZCI6IjI3OCIsIkRhdGUiOiIyMDEyLTAyLTA0VDIzOjU5OjU5Ljk5OVoiLCJTdHlsZSI6eyIkaWQiOiIyNzkiLCJTaGFwZSI6MTIsIkNvbm5lY3Rvck1hcmdpbiI6eyIkcmVmIjoiNTQifSwiQ29ubmVjdG9yU3R5bGUiOnsiJGlkIjoiMjgwIiwiTGluZUNvbG9yIjp7IiRpZCI6IjI4MSIsIiR0eXBlIjoiTkxSRS5Db21tb24uRG9tLlNvbGlkQ29sb3JCcnVzaCwgTkxSRS5Db21tb24iLCJDb2xvciI6eyIkaWQiOiIyODIiLCJBIjo4OSwiUiI6NjUsIkciOjEzOCwiQiI6MTc5fX0sIkxpbmVXZWlnaHQiOjEuMCwiTGluZVR5cGUiOjAsIlBhcmVudFN0eWxlIjp7IiRyZWYiOiI1NSJ9fSwiSXNCZWxvd1RpbWViYW5kIjp0cnVlLCJIaWRlRGF0ZSI6ZmFsc2UsIlNoYXBlU2l6ZSI6MCwiU3BhY2luZyI6Mi4wLCJQYWRkaW5nIjp7IiRyZWYiOiI1OCJ9LCJTaGFwZVN0eWxlIjp7IiRpZCI6IjI4MyIsIk1hcmdpbiI6eyIkcmVmIjoiNjAifSwiUGFkZGluZyI6eyIkcmVmIjoiNjEifSwiQmFja2dyb3VuZCI6eyIkaWQiOiIyODQiLCJDb2xvciI6eyIkaWQiOiIyODUiLCJBIjoyNTUsIlIiOjY1LCJHIjoxMzgsIkIiOjE3OX19LCJJc1Zpc2libGUiOnRydWUsIldpZHRoIjoxMi4wLCJIZWlnaHQiOjE0LjAsIkJvcmRlclN0eWxlIjp7IiRpZCI6IjI4NiIsIkxpbmVDb2xvciI6eyIkcmVmIjoiNjMifSwiTGluZVdlaWdodCI6MC4wLCJMaW5lVHlwZSI6MCwiUGFyZW50U3R5bGUiOnsiJHJlZiI6IjYyIn19LCJQYXJlbnRTdHlsZSI6eyIkcmVmIjoiNTkifX0sIlRpdGxlU3R5bGUiOnsiJGlkIjoiMjg3IiwiRm9udFNldHRpbmdzIjp7IiRpZCI6IjI4OC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ODkiLCJMaW5lQ29sb3IiOm51bGwsIkxpbmVXZWlnaHQiOjAuMCwiTGluZVR5cGUiOjAsIlBhcmVudFN0eWxlIjpudWxsfSwiUGFyZW50U3R5bGUiOnsiJHJlZiI6IjY1In19LCJEYXRlU3R5bGUiOnsiJGlkIjoiMjkwIiwiRm9udFNldHRpbmdzIjp7IiRpZCI6IjI5MS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kyIiwiTGluZUNvbG9yIjpudWxsLCJMaW5lV2VpZ2h0IjowLjAsIkxpbmVUeXBlIjowLCJQYXJlbnRTdHlsZSI6bnVsbH0sIlBhcmVudFN0eWxlIjp7IiRyZWYiOiI3MiJ9fSwiRGF0ZUZvcm1hdCI6eyIkaWQiOiIyOTMiLCJGb3JtYXRTdHJpbmciOiJNTU1NIGQsIHl5eXkiLCJTZXBhcmF0b3IiOiIvIiwiVXNlSW50ZXJuYXRpb25hbERhdGVGb3JtYXQiOmZhbHNlfSwiSXNWaXNpYmxlIjp0cnVlLCJQYXJlbnRTdHlsZSI6eyIkcmVmIjoiNTMifX0sIlBvc2l0aW9uIjp7IiRpZCI6IjI5NCIsIlJhdGlvIjowLjAsIklzQ3VzdG9tIjpmYWxzZX0sIklkIjoiNTMxMTM0YzItZTA4Mi00NDc5LWExM2MtZmI3ZTZlYWViMzBjIiwiSW1wb3J0SWQiOm51bGwsIlRpdGxlIjoiVGVudGggTWlsZXN0b25lIG9yIEV2ZW50IEhlcmUiLCJOb3RlIjpudWxsLCJIeXBlcmxpbmsiOm51bGwsIklzQ2hhbmdlZCI6ZmFsc2UsIklzTmV3IjpmYWxzZX0seyIkaWQiOiIyOTUiLCJEYXRlIjoiMjAxNi0wMS0xNVQyMzo1OTo1OS45OTlaIiwiU3R5bGUiOnsiJGlkIjoiMjk2IiwiU2hhcGUiOjIsIkNvbm5lY3Rvck1hcmdpbiI6eyIkcmVmIjoiNTQifSwiQ29ubmVjdG9yU3R5bGUiOnsiJGlkIjoiMjk3IiwiTGluZUNvbG9yIjp7IiRpZCI6IjI5OCIsIiR0eXBlIjoiTkxSRS5Db21tb24uRG9tLlNvbGlkQ29sb3JCcnVzaCwgTkxSRS5Db21tb24iLCJDb2xvciI6eyIkaWQiOiIyOTkiLCJBIjo4OSwiUiI6MjQ2LCJHIjoxNDYsIkIiOjB9fSwiTGluZVdlaWdodCI6MS4wLCJMaW5lVHlwZSI6MCwiUGFyZW50U3R5bGUiOnsiJHJlZiI6IjU1In19LCJJc0JlbG93VGltZWJhbmQiOmZhbHNlLCJIaWRlRGF0ZSI6ZmFsc2UsIlNoYXBlU2l6ZSI6MSwiU3BhY2luZyI6Mi4wLCJQYWRkaW5nIjp7IiRyZWYiOiI1OCJ9LCJTaGFwZVN0eWxlIjp7IiRpZCI6IjMwMCIsIk1hcmdpbiI6eyIkcmVmIjoiNjAifSwiUGFkZGluZyI6eyIkcmVmIjoiNjEifSwiQmFja2dyb3VuZCI6eyIkaWQiOiIzMDEiLCJDb2xvciI6eyIkaWQiOiIzMDIiLCJBIjoyNTUsIlIiOjI0NiwiRyI6MTQ2LCJCIjowfX0sIklzVmlzaWJsZSI6dHJ1ZSwiV2lkdGgiOjE4LjAsIkhlaWdodCI6MjAuMCwiQm9yZGVyU3R5bGUiOnsiJGlkIjoiMzAzIiwiTGluZUNvbG9yIjp7IiRyZWYiOiI2MyJ9LCJMaW5lV2VpZ2h0IjowLjAsIkxpbmVUeXBlIjowLCJQYXJlbnRTdHlsZSI6eyIkcmVmIjoiNjIifX0sIlBhcmVudFN0eWxlIjp7IiRyZWYiOiI1OSJ9fSwiVGl0bGVTdHlsZSI6eyIkaWQiOiIzMDQiLCJGb250U2V0dGluZ3MiOnsiJGlkIjoiMzA1IiwiRm9udFNpemUiOjEyLCJGb250TmFtZSI6IkFyaWFsIiwiSXNCb2xkIjpmYWxzZSwiSXNJdGFsaWMiOmZhbHNlLCJJc1VuZGVybGluZWQiOmZhbHNlLCJQYXJlbnRTdHlsZSI6eyIkcmVmIjoiNjYifX0sIkF1dG9TaXplIjowLCJGb3JlZ3JvdW5kIjp7IiRpZCI6IjMwNiIsIkNvbG9yIjp7IiRpZCI6IjMwNyIsIkEiOjI1NSwiUiI6MjIzLCJHIjo4MywiQiI6Mzl9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zMDgiLCJMaW5lQ29sb3IiOm51bGwsIkxpbmVXZWlnaHQiOjAuMCwiTGluZVR5cGUiOjAsIlBhcmVudFN0eWxlIjpudWxsfSwiUGFyZW50U3R5bGUiOnsiJHJlZiI6IjY1In19LCJEYXRlU3R5bGUiOnsiJGlkIjoiMzA5IiwiRm9udFNldHRpbmdzIjp7IiRpZCI6IjMxMC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ExIiwiTGluZUNvbG9yIjpudWxsLCJMaW5lV2VpZ2h0IjowLjAsIkxpbmVUeXBlIjowLCJQYXJlbnRTdHlsZSI6bnVsbH0sIlBhcmVudFN0eWxlIjp7IiRyZWYiOiI3MiJ9fSwiRGF0ZUZvcm1hdCI6eyIkaWQiOiIzMTIiLCJGb3JtYXRTdHJpbmciOiJNTU1NIGQsIHl5eXkiLCJTZXBhcmF0b3IiOiIvIiwiVXNlSW50ZXJuYXRpb25hbERhdGVGb3JtYXQiOmZhbHNlfSwiSXNWaXNpYmxlIjp0cnVlLCJQYXJlbnRTdHlsZSI6eyIkcmVmIjoiNTMifX0sIlBvc2l0aW9uIjp7IiRpZCI6IjMxMyIsIlJhdGlvIjowLjAsIklzQ3VzdG9tIjpmYWxzZX0sIklkIjoiNTE2YzJiNjgtN2EwZS00OWM2LWFkMWEtMDQyMzQ5MDQ5MzhmIiwiSW1wb3J0SWQiOm51bGwsIlRpdGxlIjoiVG9kYXkiLCJOb3RlIjpudWxsLCJIeXBlcmxpbmsiOm51bGwsIklzQ2hhbmdlZCI6ZmFsc2UsIklzTmV3IjpmYWxzZX1dLCJUYXNrcyI6W10sIk1zUHJvamVjdEl0ZW1zVHJlZSI6eyIkaWQiOiIzMTQiLCJSb290Ijp7IiRpZCI6IjMxNSIsIkltcG9ydElkIjpudWxsLCJJc0ltcG9ydGVkIjpmYWxzZSwiQ2hpbGRyZW4iOltdfX0sIlNldHRpbmdzIjp7IiRpZCI6IjMxNiIsIkltcGFPcHRpb25zIjp7IiRpZCI6IjMxNy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saW5lSW1wb3J0ZWQiOmZhbHNlfQ=="/>
  <p:tag name="__MASTER" val="__part_0"/>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00.xml><?xml version="1.0" encoding="utf-8"?>
<p:tagLst xmlns:a="http://schemas.openxmlformats.org/drawingml/2006/main" xmlns:r="http://schemas.openxmlformats.org/officeDocument/2006/relationships" xmlns:p="http://schemas.openxmlformats.org/presentationml/2006/main">
  <p:tag name="OTLMARKERSHAPE" val="OTL"/>
</p:tagLst>
</file>

<file path=ppt/tags/tag101.xml><?xml version="1.0" encoding="utf-8"?>
<p:tagLst xmlns:a="http://schemas.openxmlformats.org/drawingml/2006/main" xmlns:r="http://schemas.openxmlformats.org/officeDocument/2006/relationships" xmlns:p="http://schemas.openxmlformats.org/presentationml/2006/main">
  <p:tag name="OTLMARKERSHAPE" val="OTL"/>
</p:tagLst>
</file>

<file path=ppt/tags/tag102.xml><?xml version="1.0" encoding="utf-8"?>
<p:tagLst xmlns:a="http://schemas.openxmlformats.org/drawingml/2006/main" xmlns:r="http://schemas.openxmlformats.org/officeDocument/2006/relationships" xmlns:p="http://schemas.openxmlformats.org/presentationml/2006/main">
  <p:tag name="OTLMARKERSHAPE" val="OTL"/>
</p:tagLst>
</file>

<file path=ppt/tags/tag103.xml><?xml version="1.0" encoding="utf-8"?>
<p:tagLst xmlns:a="http://schemas.openxmlformats.org/drawingml/2006/main" xmlns:r="http://schemas.openxmlformats.org/officeDocument/2006/relationships" xmlns:p="http://schemas.openxmlformats.org/presentationml/2006/main">
  <p:tag name="OTLMARKERSHAPE" val="OTL"/>
</p:tagLst>
</file>

<file path=ppt/tags/tag104.xml><?xml version="1.0" encoding="utf-8"?>
<p:tagLst xmlns:a="http://schemas.openxmlformats.org/drawingml/2006/main" xmlns:r="http://schemas.openxmlformats.org/officeDocument/2006/relationships" xmlns:p="http://schemas.openxmlformats.org/presentationml/2006/main">
  <p:tag name="OTLMARKERSHAPE" val="OTL"/>
</p:tagLst>
</file>

<file path=ppt/tags/tag105.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iJMZWFmIiwiSXNUZW1wbGF0ZSI6ZmFsc2UsIlZlcnNpb24iOnsiJGlkIjoiMiIsIlZlcnNpb24iOiIzLjAuMSIsIk9yaWdpbmFsQXNzZW1ibHlWZXJzaW9uIjoiMy4wMS4wMi4wMCIsIkVkaXRpb24iOiJQbHVzIiwiSXNQbHVzRWRpdGlvbiI6dHJ1ZX0sIkVmZmVjdCI6MSwiU3R5bGUiOnsiJGlkIjoiMyIsIlRpbWViYW5kU3R5bGUiOnsiJGlkIjoiNCIsIlNjYWxlTWFya2luZyI6MCwiU2hhcGUiOjE3LCJTaGFwZVN0eWxlIjp7IiRpZCI6IjUiLCJNYXJnaW4iOnsiJGlkIjoiNiIsIlRvcCI6MCwiTGVmdCI6MTAsIlJpZ2h0IjoxMCwiQm90dG9tIjowfSwiUGFkZGluZyI6eyIkaWQiOiI3IiwiVG9wIjozLCJMZWZ0IjoxMywiUmlnaHQiOjEzLCJCb3R0b20iOjN9LCJCYWNrZ3JvdW5kIjp7IiRpZCI6IjgiLCJDb2xvciI6eyIkaWQiOiI5IiwiQSI6MjU1LCJSIjoxNjYsIkciOjE4MywiQiI6Mzl9fSwiSXNWaXNpYmxlIjp0cnVlLCJXaWR0aCI6ODU4LjAsIkhlaWdodCI6MzAuMCwiQm9yZGVyU3R5bGUiOnsiJGlkIjoiMTAiLCJMaW5lQ29sb3IiOnsiJGlkIjoiMTEiLCIkdHlwZSI6Ik5MUkUuQ29tbW9uLkRvbS5Tb2xpZENvbG9yQnJ1c2gsIE5MUkUuQ29tbW9uIiwiQ29sb3IiOnsiJGlkIjoiMTIiLCJBIjoyNTUsIlIiOjI1NSwiRyI6MCwiQiI6MH19LCJMaW5lV2VpZ2h0IjowLjAsIkxpbmVUeXBlIjowLCJQYXJlbnRTdHlsZSI6bnVsbH0sIlBhcmVudFN0eWxlIjpudWxsfSwiUmlnaHRFbmRDYXBzU3R5bGUiOnsiJGlkIjoiMTMiLCJGb250U2V0dGluZ3MiOnsiJGlkIjoiMTQiLCJGb250U2l6ZSI6MTgsIkZvbnROYW1lIjoiQ2FsaWJyaSIsIklzQm9sZCI6dHJ1ZSwiSXNJdGFsaWMiOmZhbHNlLCJJc1VuZGVybGluZWQiOmZhbHNlLCJQYXJlbnRTdHlsZSI6bnVsbH0sIkF1dG9TaXplIjowLCJGb3JlZ3JvdW5kIjp7IiRpZCI6IjE1IiwiQ29sb3IiOnsiJGlkIjoiMTYiLCJBIjoyNTUsIlIiOjE2NiwiRyI6MTgzLCJCIjozOX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MCwiUiI6MCwiRyI6MCwiQiI6MH19LCJJc1Zpc2libGUiOmZhbHN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TY2LCJHIjoxODMsIkIiOjM5fX0sIk1heFdpZHRoIjoiSW5maW5pdHkiLCJNYXhIZWlnaHQiOiJJbmZpbml0eSIsIlNtYXJ0Rm9yZWdyb3VuZElzQWN0aXZlIjpmYWxzZSwiSG9yaXpvbnRhbEFsaWdubWVudCI6MCwiVmVydGljYWxBbGlnbm1lbnQiOjAsIlNtYXJ0Rm9yZWdyb3VuZCI6bnVsbCwiTWFyZ2luIjp7IiRpZCI6IjI1IiwiVG9wIjowLCJMZWZ0IjoyMCwiUmlnaHQiOjAsIkJvdHRvbSI6MH0sIlBhZGRpbmciOnsiJGlkIjoiMjYiLCJUb3AiOjAsIkxlZnQiOjAsIlJpZ2h0IjowLCJCb3R0b20iOjB9LCJCYWNrZ3JvdW5kIjp7IiRpZCI6IjI3IiwiQ29sb3IiOnsiJHJlZiI6IjIwIn19LCJJc1Zpc2libGUiOmZhbHNlLCJXaWR0aCI6MC4wLCJIZWlnaHQiOjAuMCwiQm9yZGVyU3R5bGUiOm51bGwsIlBhcmVudFN0eWxlIjpudWxsfSwiVG9kYXlUZXh0U3R5bGUiOnsiJGlkIjoiMjgiLCJGb250U2V0dGluZ3MiOnsiJGlkIjoiMjkiLCJGb250U2l6ZSI6MTI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1hcmdpbiI6eyIkaWQiOiIzMiIsIlRvcCI6MCwiTGVmdCI6MCwiUmlnaHQiOjAsIkJvdHRvbSI6MH0sIlBhZGRpbmciOnsiJGlkIjoiMzMiLCJUb3AiOjAsIkxlZnQiOjAsIlJpZ2h0IjowLCJCb3R0b20iOjB9LCJCYWNrZ3JvdW5kIjp7IiRpZCI6IjM0IiwiQ29sb3IiOnsiJHJlZiI6IjIwIn19LCJJc1Zpc2libGUiOnRydW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jU1LCJHIjowLCJCIjowfX0sIklzVmlzaWJsZSI6dHJ1ZSwiV2lkdGgiOjAuMCwiSGVpZ2h0IjowLjAsIkJvcmRlclN0eWxlIjpudWxsLCJQYXJlbnRTdHlsZSI6bnVsbH0sIlNjYWxlU3R5bGUiOnsiJGlkIjoiNDAiLCJTaG93U2VnbWVudFNlcGFyYXRvcnMiOnRydW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iwiUiI6MjU1LCJHIjowLCJCIjowfX0sIkFwcGVuZFllYXJPblllYXJDaGFuZ2UiOnRydWUsIkVsYXBzZWRUaW1lRm9ybWF0IjowLCJUb2RheU1hcmtlclBvc2l0aW9uIjowLCJRdWlja1Bvc2l0aW9uIjozLCJBYnNvbHV0ZVBvc2l0aW9uIjoyMTYuMCwiTWFyZ2luIjp7IiRpZCI6IjQ5IiwiVG9wIjowLCJMZWZ0IjoxMCwiUmlnaHQiOjEwLCJCb3R0b20iOjB9LCJQYWRkaW5nIjp7IiRpZCI6IjUwIiwiVG9wIjowLCJMZWZ0IjowLCJSaWdodCI6MCwiQm90dG9tIjowfSwiQmFja2dyb3VuZCI6eyIkaWQiOiI1MSIsIkNvbG9yIjp7IiRpZCI6IjUyIiwiQSI6MjU1LCJSIjozMSwiRyI6NzMsIkIiOjEyNX19LCJJc1Zpc2libGUiOnRydWUsIldpZHRoIjowLjAsIkhlaWdodCI6MC4wLCJCb3JkZXJTdHlsZSI6bnVsbCwiUGFyZW50U3R5bGUiOm51bGx9LCJEZWZhdWx0TWlsZXN0b25lU3R5bGUiOnsiJGlkIjoiNTMiLCJTaGFwZSI6OS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yLCJGb250TmFtZSI6IkFyaWFsIiwiSXNCb2xkIjpmYWxzZSwiSXNJdGFsaWMiOmZhbHNlLCJJc1VuZGVybGluZWQiOmZhbHNlLCJQYXJlbnRTdHlsZSI6bnVsbH0sIkF1dG9TaXplIjowLCJGb3JlZ3JvdW5kIjp7IiRpZCI6IjY3IiwiQ29sb3IiOnsiJGlkIjoiNjgiLCJBIjoyNTUsIlIiOjk0LCJHIjo5NCwiQiI6OTR9fSwiTWF4V2lkdGgiOjIwMC4wLCJNYXhIZWlnaHQiOiJJbmZpbml0eSIsIlNtYXJ0Rm9yZWdyb3VuZElzQWN0aXZlIjpmYWxzZSwiSG9yaXpvbnRhbEFsaWdubWVudCI6MSwiVmVydGljYWxBbGlnbm1lbnQiOjAsIlNtYXJ0Rm9yZWdyb3VuZCI6bnVsbCwiTWFyZ2luIjp7IiRpZCI6IjY5IiwiVG9wIjowLCJMZWZ0IjowLCJSaWdodCI6MCwiQm90dG9tIjowfSwiUGFkZGluZyI6eyIkaWQiOiI3MCIsIlRvcCI6MCwiTGVmdCI6MCwiUmlnaHQiOjAsIkJvdHRvbSI6MH0sIkJhY2tncm91bmQiOnsiJGlkIjoiNzEiLCJDb2xvciI6eyIkcmVmIjoiMjAifX0sIklzVmlzaWJsZSI6dHJ1ZSwiV2lkdGgiOjAuMCwiSGVpZ2h0IjowLjAsIkJvcmRlclN0eWxlIjpudWxsLCJQYXJlbnRTdHlsZSI6bnVsbH0sIkRhdGVTdHlsZSI6eyIkaWQiOiI3MiIsIkZvbnRTZXR0aW5ncyI6eyIkaWQiOiI3MyIsIkZvbnRTaXplIjoxMCwiRm9udE5hbWUiOiJBcmlhbCBOYXJyb3ciLCJJc0JvbGQiOmZhbHNlLCJJc0l0YWxpYyI6ZmFsc2UsIklzVW5kZXJsaW5lZCI6ZmFsc2UsIlBhcmVudFN0eWxlIjpudWxsfSwiQXV0b1NpemUiOjAsIkZvcmVncm91bmQiOnsiJGlkIjoiNzQiLCJDb2xvciI6eyIkaWQiOiI3NSIsIkEiOjI1NSwiUiI6MTY2LCJHIjoxODMsIkIiOjM5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U1NTSBkLCB5eXl5IiwiU2VwYXJhdG9yIjoiLyIsIlVzZUludGVybmF0aW9uYWxEYXRlRm9ybWF0IjpmYWxzZX0sIklzVmlzaWJsZSI6dHJ1ZSwiUGFyZW50U3R5bGUiOm51bGx9LCJEZWZhdWx0VGFza1N0eWxlIjp7IiRpZCI6IjgwIiwiU2hhcGUiOjgsIlNoYXBlVGhpY2tuZXNzIjoxLCJEdXJhdGlvbkZvcm1hdCI6MCwiSW5jbHVkZU5vbldvcmtpbmdEYXlzSW5EdXJhdGlvbiI6dHJ1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xNjYsIkciOjE4MywiQiI6Mzl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xNjYsIkciOjE4MywiQiI6Mzl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w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EuMCwiTGluZVR5cGUiOjAsIlBhcmVudFN0eWxlIjpudWxsfSwiTWFyZ2luIjpudWxsLCJTdGFydERhdGVQb3NpdGlvbiI6MywiRW5kRGF0ZVBvc2l0aW9uIjozLCJUaXRsZVBvc2l0aW9uIjo0LCJEdXJhdGlvblBvc2l0aW9uIjo2LCJQZXJjZW50YWdlQ29tcGxldGVkUG9zaXRpb24iOjYsIlNwYWNpbmciOjUsIklzQmVsb3dUaW1lYmFuZCI6dHJ1ZSwiUGVyY2VudGFnZUNvbXBsZXRlU2hhcGVPcGFjaXR5IjozNSwiU2hhcGVTdHlsZSI6eyIkaWQiOiIxMDEiLCJNYXJnaW4iOnsiJGlkIjoiMTAyIiwiVG9wIjowLCJMZWZ0Ijo0LCJSaWdodCI6NCwiQm90dG9tIjowfSwiUGFkZGluZyI6eyIkaWQiOiIxMDMiLCJUb3AiOjAsIkxlZnQiOjAsIlJpZ2h0IjowLCJCb3R0b20iOjB9LCJCYWNrZ3JvdW5kIjpudWxsLCJJc1Zpc2libGUiOnRydWUsIldpZHRoIjowLjAsIkhlaWdodCI6MTYuMCwiQm9yZGVyU3R5bGUiOnsiJGlkIjoiMTA0IiwiTGluZUNvbG9yIjp7IiRpZCI6IjEwNSIsIiR0eXBlIjoiTkxSRS5Db21tb24uRG9tLlNvbGlkQ29sb3JCcnVzaCwgTkxSRS5Db21tb24iLCJDb2xvciI6eyIkaWQiOiIxMDYiLCJBIjoyNTUsIlIiOjI1NSwiRyI6MCwiQiI6MH19LCJMaW5lV2VpZ2h0IjowLjAsIkxpbmVUeXBlIjowLCJQYXJlbnRTdHlsZSI6bnVsbH0sIlBhcmVudFN0eWxlIjpudWxsfSwiVGl0bGVTdHlsZSI6eyIkaWQiOiIxMDciLCJGb250U2V0dGluZ3MiOnsiJGlkIjoiMTA4IiwiRm9udFNpemUiOjExLCJGb250TmFtZSI6IkNhbGlicmkiLCJJc0JvbGQiOnRydWUsIklzSXRhbGljIjpmYWxzZSwiSXNVbmRlcmxpbmVkIjpmYWxzZSwiUGFyZW50U3R5bGUiOm51bGx9LCJBdXRvU2l6ZSI6MCwiRm9yZWdyb3VuZCI6eyIkaWQiOiIxMDkiLCJDb2xvciI6eyIkaWQiOiIxMTAiLCJBIjoyNTUsIlIiOjAsIkciOjAsIkIiOjB9fSwiTWF4V2lkdGgiOjcyMC4wLCJNYXhIZWlnaHQiOiJJbmZpbml0eSIsIlNtYXJ0Rm9yZWdyb3VuZElzQWN0aXZlIjp0cnVlLCJIb3Jpem9udGFsQWxpZ25tZW50Ijox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k0LCJHIjo5NCwiQiI6OTR9fSwiTWF4V2lkdGgiOjIwMC4wLCJNYXhIZWlnaHQiOiJJbmZpbml0eSIsIlNtYXJ0Rm9yZWdyb3VuZElzQWN0aXZlIjpmYWxzZSwiSG9yaXpvbnRhbEFsaWdubWVudCI6MCwiVmVydGljYWxBbGlnbm1lbnQiOjAsIlNtYXJ0Rm9yZWdyb3VuZCI6bnVsbCwiTWFyZ2luIjp7IiRpZCI6IjExOCIsIlRvcCI6MCwiTGVmdCI6MCwiUmlnaHQiOjAsIkJvdHRvbSI6MH0sIlBhZGRpbmciOnsiJGlkIjoiMTE5IiwiVG9wIjowLCJMZWZ0IjowLCJSaWdodCI6MCwiQm90dG9tIjowfSwiQmFja2dyb3VuZCI6eyIkaWQiOiIxMjAiLCJDb2xvciI6eyIkcmVmIjoiMjAifX0sIklzVmlzaWJsZSI6dHJ1ZSwiV2lkdGgiOjAuMCwiSGVpZ2h0IjowLjAsIkJvcmRlclN0eWxlIjpudWxsLCJQYXJlbnRTdHlsZSI6bnVsbH0sIkRhdGVGb3JtYXQiOnsiJGlkIjoiMTIxIiwiRm9ybWF0U3RyaW5nIjoiTU1NIGQiLCJTZXBhcmF0b3IiOiIvIiwiVXNlSW50ZXJuYXRpb25hbERhdGVGb3JtYXQiOmZhbHNlfSwiSXNWaXNpYmxlIjp0cnVlLCJQYXJlbnRTdHlsZSI6bnVsbH0sIlNob3dFbGFwc2VkVGltZUdyYWRpZW50U3R5bGUiOmZhbHNlfSwiU2NhbGUiOnsiJGlkIjoiMTIyIiwiU3RhcnREYXRlIjoiMTk3OC0xMC0wMVQyMzo1OTo1OS45OTlaIiwiRW5kRGF0ZSI6IjIwMTYtMDEtMTVUMjM6NTk6NTkuOTk5WiIsIkZvcm1hdCI6Ik1NIiwiVHlwZSI6NCwiQXV0b0RhdGVSYW5nZSI6dHJ1ZSwiV29ya2luZ0RheXMiOjMxLCJUb2RheU1hcmtlclRleHQiOiJUb2RheSIsIkF1dG9TY2FsZVR5cGUiOnRydWV9LCJNaWxlc3RvbmVzIjpbeyIkaWQiOiIxMjMiLCJEYXRlIjoiMTk3OS0xMC0wMVQyMzo1OTo1OS45OTlaIiwiU3R5bGUiOnsiJGlkIjoiMTI0IiwiU2hhcGUiOjIsIkNvbm5lY3Rvck1hcmdpbiI6eyIkcmVmIjoiNTQifSwiQ29ubmVjdG9yU3R5bGUiOnsiJGlkIjoiMTI1IiwiTGluZUNvbG9yIjp7IiRpZCI6IjEyNiIsIiR0eXBlIjoiTkxSRS5Db21tb24uRG9tLlNvbGlkQ29sb3JCcnVzaCwgTkxSRS5Db21tb24iLCJDb2xvciI6eyIkaWQiOiIxMjciLCJBIjo4OSwiUiI6MjQ2LCJHIjoxNDYsIkIiOjB9fSwiTGluZVdlaWdodCI6MS4wLCJMaW5lVHlwZSI6MCwiUGFyZW50U3R5bGUiOnsiJHJlZiI6IjU1In19LCJJc0JlbG93VGltZWJhbmQiOmZhbHNlLCJIaWRlRGF0ZSI6ZmFsc2UsIlNoYXBlU2l6ZSI6MSwiU3BhY2luZyI6Mi4wLCJQYWRkaW5nIjp7IiRyZWYiOiI1OCJ9LCJTaGFwZVN0eWxlIjp7IiRpZCI6IjEyOCIsIk1hcmdpbiI6eyIkcmVmIjoiNjAifSwiUGFkZGluZyI6eyIkcmVmIjoiNjEifSwiQmFja2dyb3VuZCI6eyIkaWQiOiIxMjkiLCJDb2xvciI6eyIkaWQiOiIxMzAiLCJBIjoyNTUsIlIiOjI0NiwiRyI6MTQ2LCJCIjowfX0sIklzVmlzaWJsZSI6dHJ1ZSwiV2lkdGgiOjE4LjAsIkhlaWdodCI6MjAuMCwiQm9yZGVyU3R5bGUiOnsiJGlkIjoiMTMxIiwiTGluZUNvbG9yIjp7IiRyZWYiOiI2MyJ9LCJMaW5lV2VpZ2h0IjowLjAsIkxpbmVUeXBlIjowLCJQYXJlbnRTdHlsZSI6eyIkcmVmIjoiNjIifX0sIlBhcmVudFN0eWxlIjp7IiRyZWYiOiI1OSJ9fSwiVGl0bGVTdHlsZSI6eyIkaWQiOiIxMzIiLCJGb250U2V0dGluZ3MiOnsiJGlkIjoiMTMzIiwiRm9udFNpemUiOjEyLCJGb250TmFtZSI6IkFyaWFsIiwiSXNCb2xkIjpmYWxzZSwiSXNJdGFsaWMiOmZhbHNlLCJJc1VuZGVybGluZWQiOmZhbHNlLCJQYXJlbnRTdHlsZSI6eyIkcmVmIjoiNjYifX0sIkF1dG9TaXplIjowLCJGb3JlZ3JvdW5kIjp7IiRpZCI6IjEzNCIsIkNvbG9yIjp7IiRpZCI6IjEzNSIsIkEiOjI1NSwiUiI6MjIzLCJHIjo4MywiQiI6Mzl9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MzYiLCJMaW5lQ29sb3IiOm51bGwsIkxpbmVXZWlnaHQiOjAuMCwiTGluZVR5cGUiOjAsIlBhcmVudFN0eWxlIjpudWxsfSwiUGFyZW50U3R5bGUiOnsiJHJlZiI6IjY1In19LCJEYXRlU3R5bGUiOnsiJGlkIjoiMTM3IiwiRm9udFNldHRpbmdzIjp7IiRpZCI6IjEzOC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M5IiwiTGluZUNvbG9yIjpudWxsLCJMaW5lV2VpZ2h0IjowLjAsIkxpbmVUeXBlIjowLCJQYXJlbnRTdHlsZSI6bnVsbH0sIlBhcmVudFN0eWxlIjp7IiRyZWYiOiI3MiJ9fSwiRGF0ZUZvcm1hdCI6eyIkaWQiOiIxNDAiLCJGb3JtYXRTdHJpbmciOiJNTU1NIGQsIHl5eXkiLCJTZXBhcmF0b3IiOiIvIiwiVXNlSW50ZXJuYXRpb25hbERhdGVGb3JtYXQiOmZhbHNlfSwiSXNWaXNpYmxlIjp0cnVlLCJQYXJlbnRTdHlsZSI6eyIkcmVmIjoiNTMifX0sIlBvc2l0aW9uIjp7IiRpZCI6IjE0MSIsIlJhdGlvIjowLjAsIklzQ3VzdG9tIjpmYWxzZX0sIklkIjoiMjJiYTk2NjgtOTdhMy00NjU3LWFmYzEtNjlhZGU2MzlhN2ZiIiwiSW1wb3J0SWQiOm51bGwsIlRpdGxlIjoiRmlyc3QgTWlsZXN0b25lIG9yIEV2ZW50IEhlcmUiLCJOb3RlIjpudWxsLCJIeXBlcmxpbmsiOm51bGwsIklzQ2hhbmdlZCI6ZmFsc2UsIklzTmV3IjpmYWxzZX0seyIkaWQiOiIxNDIiLCJEYXRlIjoiMTk4My0wNy0xNFQyMzo1OTo1OS45OTlaIiwiU3R5bGUiOnsiJGlkIjoiMTQzIiwiU2hhcGUiOjEwLCJDb25uZWN0b3JNYXJnaW4iOnsiJHJlZiI6IjU0In0sIkNvbm5lY3RvclN0eWxlIjp7IiRpZCI6IjE0NCIsIkxpbmVDb2xvciI6eyIkaWQiOiIxNDUiLCIkdHlwZSI6Ik5MUkUuQ29tbW9uLkRvbS5Tb2xpZENvbG9yQnJ1c2gsIE5MUkUuQ29tbW9uIiwiQ29sb3IiOnsiJGlkIjoiMTQ2IiwiQSI6ODksIlIiOjE2NiwiRyI6MTgzLCJCIjozOX19LCJMaW5lV2VpZ2h0IjoxLjAsIkxpbmVUeXBlIjowLCJQYXJlbnRTdHlsZSI6eyIkcmVmIjoiNTUifX0sIklzQmVsb3dUaW1lYmFuZCI6dHJ1ZSwiSGlkZURhdGUiOmZhbHNlLCJTaGFwZVNpemUiOjAsIlNwYWNpbmciOjIuMCwiUGFkZGluZyI6eyIkcmVmIjoiNTgifSwiU2hhcGVTdHlsZSI6eyIkaWQiOiIxNDciLCJNYXJnaW4iOnsiJHJlZiI6IjYwIn0sIlBhZGRpbmciOnsiJHJlZiI6IjYxIn0sIkJhY2tncm91bmQiOnsiJGlkIjoiMTQ4IiwiQ29sb3IiOnsiJGlkIjoiMTQ5IiwiQSI6MjU1LCJSIjo4MywiRyI6OTIsIkIiOjE5fX0sIklzVmlzaWJsZSI6dHJ1ZSwiV2lkdGgiOjEyLjAsIkhlaWdodCI6MTQuMCwiQm9yZGVyU3R5bGUiOnsiJGlkIjoiMTUwIiwiTGluZUNvbG9yIjp7IiRyZWYiOiI2MyJ9LCJMaW5lV2VpZ2h0IjowLjAsIkxpbmVUeXBlIjowLCJQYXJlbnRTdHlsZSI6eyIkcmVmIjoiNjIifX0sIlBhcmVudFN0eWxlIjp7IiRyZWYiOiI1OSJ9fSwiVGl0bGVTdHlsZSI6eyIkaWQiOiIxNTEiLCJGb250U2V0dGluZ3MiOnsiJGlkIjoiMTUy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1MyIsIkxpbmVDb2xvciI6bnVsbCwiTGluZVdlaWdodCI6MC4wLCJMaW5lVHlwZSI6MCwiUGFyZW50U3R5bGUiOm51bGx9LCJQYXJlbnRTdHlsZSI6eyIkcmVmIjoiNjUifX0sIkRhdGVTdHlsZSI6eyIkaWQiOiIxNTQiLCJGb250U2V0dGluZ3MiOnsiJGlkIjoiMTU1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TYiLCJMaW5lQ29sb3IiOm51bGwsIkxpbmVXZWlnaHQiOjAuMCwiTGluZVR5cGUiOjAsIlBhcmVudFN0eWxlIjpudWxsfSwiUGFyZW50U3R5bGUiOnsiJHJlZiI6IjcyIn19LCJEYXRlRm9ybWF0Ijp7IiRpZCI6IjE1NyIsIkZvcm1hdFN0cmluZyI6Ik1NTU0gZCwgeXl5eSIsIlNlcGFyYXRvciI6Ii8iLCJVc2VJbnRlcm5hdGlvbmFsRGF0ZUZvcm1hdCI6ZmFsc2V9LCJJc1Zpc2libGUiOnRydWUsIlBhcmVudFN0eWxlIjp7IiRyZWYiOiI1MyJ9fSwiUG9zaXRpb24iOnsiJGlkIjoiMTU4IiwiUmF0aW8iOjAuMCwiSXNDdXN0b20iOmZhbHNlfSwiSWQiOiIxOGE1MjFkNi04ZGJmLTQwOGYtOTM1Ni0yYzA0MGNmN2E0YjEiLCJJbXBvcnRJZCI6bnVsbCwiVGl0bGUiOiJTZWNvbmQgTWlsZXN0b25lIG9yIEV2ZW50IEhlcmUiLCJOb3RlIjpudWxsLCJIeXBlcmxpbmsiOm51bGwsIklzQ2hhbmdlZCI6ZmFsc2UsIklzTmV3IjpmYWxzZX0seyIkaWQiOiIxNTkiLCJEYXRlIjoiMTk4Ni0xMS0yMlQyMzo1OTo1OS45OTlaIiwiU3R5bGUiOnsiJGlkIjoiMTYwIiwiU2hhcGUiOjEyLCJDb25uZWN0b3JNYXJnaW4iOnsiJHJlZiI6IjU0In0sIkNvbm5lY3RvclN0eWxlIjp7IiRpZCI6IjE2MSIsIkxpbmVDb2xvciI6eyIkaWQiOiIxNjIiLCIkdHlwZSI6Ik5MUkUuQ29tbW9uLkRvbS5Tb2xpZENvbG9yQnJ1c2gsIE5MUkUuQ29tbW9uIiwiQ29sb3IiOnsiJGlkIjoiMTYzIiwiQSI6ODksIlIiOjY1LCJHIjoxMzgsIkIiOjE3OX19LCJMaW5lV2VpZ2h0IjoxLjAsIkxpbmVUeXBlIjowLCJQYXJlbnRTdHlsZSI6eyIkcmVmIjoiNTUifX0sIklzQmVsb3dUaW1lYmFuZCI6ZmFsc2UsIkhpZGVEYXRlIjpmYWxzZSwiU2hhcGVTaXplIjowLCJTcGFjaW5nIjoyLjAsIlBhZGRpbmciOnsiJHJlZiI6IjU4In0sIlNoYXBlU3R5bGUiOnsiJGlkIjoiMTY0IiwiTWFyZ2luIjp7IiRyZWYiOiI2MCJ9LCJQYWRkaW5nIjp7IiRyZWYiOiI2MSJ9LCJCYWNrZ3JvdW5kIjp7IiRpZCI6IjE2NSIsIkNvbG9yIjp7IiRpZCI6IjE2NiIsIkEiOjI1NSwiUiI6NjUsIkciOjEzOCwiQiI6MTc5fX0sIklzVmlzaWJsZSI6dHJ1ZSwiV2lkdGgiOjEyLjAsIkhlaWdodCI6MTQuMCwiQm9yZGVyU3R5bGUiOnsiJGlkIjoiMTY3IiwiTGluZUNvbG9yIjp7IiRyZWYiOiI2MyJ9LCJMaW5lV2VpZ2h0IjowLjAsIkxpbmVUeXBlIjowLCJQYXJlbnRTdHlsZSI6eyIkcmVmIjoiNjIifX0sIlBhcmVudFN0eWxlIjp7IiRyZWYiOiI1OSJ9fSwiVGl0bGVTdHlsZSI6eyIkaWQiOiIxNjgiLCJGb250U2V0dGluZ3MiOnsiJGlkIjoiMTY5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3MCIsIkxpbmVDb2xvciI6bnVsbCwiTGluZVdlaWdodCI6MC4wLCJMaW5lVHlwZSI6MCwiUGFyZW50U3R5bGUiOm51bGx9LCJQYXJlbnRTdHlsZSI6eyIkcmVmIjoiNjUifX0sIkRhdGVTdHlsZSI6eyIkaWQiOiIxNzEiLCJGb250U2V0dGluZ3MiOnsiJGlkIjoiMTcy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zMiLCJMaW5lQ29sb3IiOm51bGwsIkxpbmVXZWlnaHQiOjAuMCwiTGluZVR5cGUiOjAsIlBhcmVudFN0eWxlIjpudWxsfSwiUGFyZW50U3R5bGUiOnsiJHJlZiI6IjcyIn19LCJEYXRlRm9ybWF0Ijp7IiRpZCI6IjE3NCIsIkZvcm1hdFN0cmluZyI6Ik1NTU0gZCwgeXl5eSIsIlNlcGFyYXRvciI6Ii8iLCJVc2VJbnRlcm5hdGlvbmFsRGF0ZUZvcm1hdCI6ZmFsc2V9LCJJc1Zpc2libGUiOnRydWUsIlBhcmVudFN0eWxlIjp7IiRyZWYiOiI1MyJ9fSwiUG9zaXRpb24iOnsiJGlkIjoiMTc1IiwiUmF0aW8iOjAuMCwiSXNDdXN0b20iOmZhbHNlfSwiSWQiOiJmMzdkZmIzMy0xY2Y0LTQ5MDktYmZmMS04MDcwNGVhNTE5NDIiLCJJbXBvcnRJZCI6bnVsbCwiVGl0bGUiOiJUaGlyZCBNaWxlc3RvbmUgb3IgRXZlbnQgSGVyZSIsIk5vdGUiOm51bGwsIkh5cGVybGluayI6bnVsbCwiSXNDaGFuZ2VkIjpmYWxzZSwiSXNOZXciOmZhbHNlfSx7IiRpZCI6IjE3NiIsIkRhdGUiOiIxOTk1LTAzLTAxVDIzOjU5OjU5Ljk5OVoiLCJTdHlsZSI6eyIkaWQiOiIxNzciLCJTaGFwZSI6MSwiQ29ubmVjdG9yTWFyZ2luIjp7IiRyZWYiOiI1NCJ9LCJDb25uZWN0b3JTdHlsZSI6eyIkaWQiOiIxNzgiLCJMaW5lQ29sb3IiOnsiJGlkIjoiMTc5IiwiJHR5cGUiOiJOTFJFLkNvbW1vbi5Eb20uU29saWRDb2xvckJydXNoLCBOTFJFLkNvbW1vbiIsIkNvbG9yIjp7IiRpZCI6IjE4MCIsIkEiOjg5LCJSIjoyNDYsIkciOjE0NiwiQiI6MH19LCJMaW5lV2VpZ2h0IjoxLjAsIkxpbmVUeXBlIjowLCJQYXJlbnRTdHlsZSI6eyIkcmVmIjoiNTUifX0sIklzQmVsb3dUaW1lYmFuZCI6dHJ1ZSwiSGlkZURhdGUiOmZhbHNlLCJTaGFwZVNpemUiOjEsIlNwYWNpbmciOjIuMCwiUGFkZGluZyI6eyIkcmVmIjoiNTgifSwiU2hhcGVTdHlsZSI6eyIkaWQiOiIxODEiLCJNYXJnaW4iOnsiJHJlZiI6IjYwIn0sIlBhZGRpbmciOnsiJHJlZiI6IjYxIn0sIkJhY2tncm91bmQiOnsiJGlkIjoiMTgyIiwiQ29sb3IiOnsiJGlkIjoiMTgzIiwiQSI6MjU1LCJSIjoyNDYsIkciOjE0NiwiQiI6MH19LCJJc1Zpc2libGUiOnRydWUsIldpZHRoIjoxOC4wLCJIZWlnaHQiOjIwLjAsIkJvcmRlclN0eWxlIjp7IiRpZCI6IjE4NCIsIkxpbmVDb2xvciI6eyIkcmVmIjoiNjMifSwiTGluZVdlaWdodCI6MC4wLCJMaW5lVHlwZSI6MCwiUGFyZW50U3R5bGUiOnsiJHJlZiI6IjYyIn19LCJQYXJlbnRTdHlsZSI6eyIkcmVmIjoiNTkifX0sIlRpdGxlU3R5bGUiOnsiJGlkIjoiMTg1IiwiRm9udFNldHRpbmdzIjp7IiRpZCI6IjE4Ni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ODciLCJMaW5lQ29sb3IiOm51bGwsIkxpbmVXZWlnaHQiOjAuMCwiTGluZVR5cGUiOjAsIlBhcmVudFN0eWxlIjpudWxsfSwiUGFyZW50U3R5bGUiOnsiJHJlZiI6IjY1In19LCJEYXRlU3R5bGUiOnsiJGlkIjoiMTg4IiwiRm9udFNldHRpbmdzIjp7IiRpZCI6IjE4OS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kwIiwiTGluZUNvbG9yIjpudWxsLCJMaW5lV2VpZ2h0IjowLjAsIkxpbmVUeXBlIjowLCJQYXJlbnRTdHlsZSI6bnVsbH0sIlBhcmVudFN0eWxlIjp7IiRyZWYiOiI3MiJ9fSwiRGF0ZUZvcm1hdCI6eyIkaWQiOiIxOTEiLCJGb3JtYXRTdHJpbmciOiJNTU1NIGQsIHl5eXkiLCJTZXBhcmF0b3IiOiIvIiwiVXNlSW50ZXJuYXRpb25hbERhdGVGb3JtYXQiOmZhbHNlfSwiSXNWaXNpYmxlIjp0cnVlLCJQYXJlbnRTdHlsZSI6eyIkcmVmIjoiNTMifX0sIlBvc2l0aW9uIjp7IiRpZCI6IjE5MiIsIlJhdGlvIjowLjI4MzIyMzM3ODIxNjc3ODc5LCJJc0N1c3RvbSI6dHJ1ZX0sIklkIjoiMDQwNjQ4YTItNmZmOC00NDY4LWEyNGUtNzQ4MGFkOTE2MjBlIiwiSW1wb3J0SWQiOm51bGwsIlRpdGxlIjoiRm91cnRoIE1pbGVzdG9uZSBvciBFdmVudCBIZXJlIiwiTm90ZSI6bnVsbCwiSHlwZXJsaW5rIjpudWxsLCJJc0NoYW5nZWQiOmZhbHNlLCJJc05ldyI6ZmFsc2V9LHsiJGlkIjoiMTkzIiwiRGF0ZSI6IjE5OTYtMDQtMDFUMjM6NTk6NTkuOTk5WiIsIlN0eWxlIjp7IiRpZCI6IjE5NCIsIlNoYXBlIjo1LCJDb25uZWN0b3JNYXJnaW4iOnsiJHJlZiI6IjU0In0sIkNvbm5lY3RvclN0eWxlIjp7IiRpZCI6IjE5NSIsIkxpbmVDb2xvciI6eyIkaWQiOiIxOTYiLCIkdHlwZSI6Ik5MUkUuQ29tbW9uLkRvbS5Tb2xpZENvbG9yQnJ1c2gsIE5MUkUuQ29tbW9uIiwiQ29sb3IiOnsiJGlkIjoiMTk3IiwiQSI6ODksIlIiOjIyMywiRyI6ODMsIkIiOjM5fX0sIkxpbmVXZWlnaHQiOjEuMCwiTGluZVR5cGUiOjAsIlBhcmVudFN0eWxlIjp7IiRyZWYiOiI1NSJ9fSwiSXNCZWxvd1RpbWViYW5kIjpmYWxzZSwiSGlkZURhdGUiOmZhbHNlLCJTaGFwZVNpemUiOjAsIlNwYWNpbmciOjIuMCwiUGFkZGluZyI6eyIkcmVmIjoiNTgifSwiU2hhcGVTdHlsZSI6eyIkaWQiOiIxOTgiLCJNYXJnaW4iOnsiJHJlZiI6IjYwIn0sIlBhZGRpbmciOnsiJHJlZiI6IjYxIn0sIkJhY2tncm91bmQiOnsiJGlkIjoiMTk5IiwiQ29sb3IiOnsiJGlkIjoiMjAwIiwiQSI6MjU1LCJSIjoyMjMsIkciOjgzLCJCIjozOX19LCJJc1Zpc2libGUiOnRydWUsIldpZHRoIjoxMi4wLCJIZWlnaHQiOjE0LjAsIkJvcmRlclN0eWxlIjp7IiRpZCI6IjIwMSIsIkxpbmVDb2xvciI6eyIkcmVmIjoiNjMifSwiTGluZVdlaWdodCI6MC4wLCJMaW5lVHlwZSI6MCwiUGFyZW50U3R5bGUiOnsiJHJlZiI6IjYyIn19LCJQYXJlbnRTdHlsZSI6eyIkcmVmIjoiNTkifX0sIlRpdGxlU3R5bGUiOnsiJGlkIjoiMjAyIiwiRm9udFNldHRpbmdzIjp7IiRpZCI6IjIwMy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DQiLCJMaW5lQ29sb3IiOm51bGwsIkxpbmVXZWlnaHQiOjAuMCwiTGluZVR5cGUiOjAsIlBhcmVudFN0eWxlIjpudWxsfSwiUGFyZW50U3R5bGUiOnsiJHJlZiI6IjY1In19LCJEYXRlU3R5bGUiOnsiJGlkIjoiMjA1IiwiRm9udFNldHRpbmdzIjp7IiRpZCI6IjIwNi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A3IiwiTGluZUNvbG9yIjpudWxsLCJMaW5lV2VpZ2h0IjowLjAsIkxpbmVUeXBlIjowLCJQYXJlbnRTdHlsZSI6bnVsbH0sIlBhcmVudFN0eWxlIjp7IiRyZWYiOiI3MiJ9fSwiRGF0ZUZvcm1hdCI6eyIkaWQiOiIyMDgiLCJGb3JtYXRTdHJpbmciOiJNTU1NIGQsIHl5eXkiLCJTZXBhcmF0b3IiOiIvIiwiVXNlSW50ZXJuYXRpb25hbERhdGVGb3JtYXQiOmZhbHNlfSwiSXNWaXNpYmxlIjp0cnVlLCJQYXJlbnRTdHlsZSI6eyIkcmVmIjoiNTMifX0sIlBvc2l0aW9uIjp7IiRpZCI6IjIwOSIsIlJhdGlvIjowLjIxNDYyOTYzMjQ1NTMzMTMyLCJJc0N1c3RvbSI6dHJ1ZX0sIklkIjoiZGJhOWYxY2MtMjA0MS00MTBiLTg0OWUtZTU5MGU3NmM3NzgwIiwiSW1wb3J0SWQiOm51bGwsIlRpdGxlIjoiRmlmdGggTWlsZXN0b25lIG9yIEV2ZW50IEhlcmUiLCJOb3RlIjpudWxsLCJIeXBlcmxpbmsiOm51bGwsIklzQ2hhbmdlZCI6ZmFsc2UsIklzTmV3IjpmYWxzZX0seyIkaWQiOiIyMTAiLCJEYXRlIjoiMTk5OC0wNy0wMVQyMzo1OTo1OS45OTlaIiwiU3R5bGUiOnsiJGlkIjoiMjExIiwiU2hhcGUiOjEsIkNvbm5lY3Rvck1hcmdpbiI6eyIkcmVmIjoiNTQifSwiQ29ubmVjdG9yU3R5bGUiOnsiJGlkIjoiMjEyIiwiTGluZUNvbG9yIjp7IiRpZCI6IjIxMyIsIiR0eXBlIjoiTkxSRS5Db21tb24uRG9tLlNvbGlkQ29sb3JCcnVzaCwgTkxSRS5Db21tb24iLCJDb2xvciI6eyIkaWQiOiIyMTQiLCJBIjo4OSwiUiI6MjU0LCJHIjoxOTUsIkIiOjZ9fSwiTGluZVdlaWdodCI6MS4wLCJMaW5lVHlwZSI6MCwiUGFyZW50U3R5bGUiOnsiJHJlZiI6IjU1In19LCJJc0JlbG93VGltZWJhbmQiOnRydWUsIkhpZGVEYXRlIjpmYWxzZSwiU2hhcGVTaXplIjoxLCJTcGFjaW5nIjoyLjAsIlBhZGRpbmciOnsiJHJlZiI6IjU4In0sIlNoYXBlU3R5bGUiOnsiJGlkIjoiMjE1IiwiTWFyZ2luIjp7IiRyZWYiOiI2MCJ9LCJQYWRkaW5nIjp7IiRyZWYiOiI2MSJ9LCJCYWNrZ3JvdW5kIjp7IiRpZCI6IjIxNiIsIkNvbG9yIjp7IiRpZCI6IjIxNyIsIkEiOjI1NSwiUiI6MjU0LCJHIjoxOTUsIkIiOjZ9fSwiSXNWaXNpYmxlIjp0cnVlLCJXaWR0aCI6MTguMCwiSGVpZ2h0IjoyMC4wLCJCb3JkZXJTdHlsZSI6eyIkaWQiOiIyMTgiLCJMaW5lQ29sb3IiOnsiJHJlZiI6IjYzIn0sIkxpbmVXZWlnaHQiOjAuMCwiTGluZVR5cGUiOjAsIlBhcmVudFN0eWxlIjp7IiRyZWYiOiI2MiJ9fSwiUGFyZW50U3R5bGUiOnsiJHJlZiI6IjU5In19LCJUaXRsZVN0eWxlIjp7IiRpZCI6IjIxOSIsIkZvbnRTZXR0aW5ncyI6eyIkaWQiOiIyMjAiLCJGb250U2l6ZSI6MTIsIkZvbnROYW1lIjoiQXJpYWwiLCJJc0JvbGQiOmZhbHN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IxIiwiTGluZUNvbG9yIjpudWxsLCJMaW5lV2VpZ2h0IjowLjAsIkxpbmVUeXBlIjowLCJQYXJlbnRTdHlsZSI6bnVsbH0sIlBhcmVudFN0eWxlIjp7IiRyZWYiOiI2NSJ9fSwiRGF0ZVN0eWxlIjp7IiRpZCI6IjIyMiIsIkZvbnRTZXR0aW5ncyI6eyIkaWQiOiIyMjMiLCJGb250U2l6ZSI6MTAsIkZvbnROYW1lIjoiQXJpYWwgTmFycm93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yNCIsIkxpbmVDb2xvciI6bnVsbCwiTGluZVdlaWdodCI6MC4wLCJMaW5lVHlwZSI6MCwiUGFyZW50U3R5bGUiOm51bGx9LCJQYXJlbnRTdHlsZSI6eyIkcmVmIjoiNzIifX0sIkRhdGVGb3JtYXQiOnsiJGlkIjoiMjI1IiwiRm9ybWF0U3RyaW5nIjoiTU1NTSBkLCB5eXl5IiwiU2VwYXJhdG9yIjoiLyIsIlVzZUludGVybmF0aW9uYWxEYXRlRm9ybWF0IjpmYWxzZX0sIklzVmlzaWJsZSI6dHJ1ZSwiUGFyZW50U3R5bGUiOnsiJHJlZiI6IjUzIn19LCJQb3NpdGlvbiI6eyIkaWQiOiIyMjYiLCJSYXRpbyI6MC4wLCJJc0N1c3RvbSI6ZmFsc2V9LCJJZCI6IjNiZGVlOTI5LTkyOGEtNDdlYy04MmFiLTExNWFjN2Y3ZTY5MCIsIkltcG9ydElkIjpudWxsLCJUaXRsZSI6IlNpeHRoIE1pbGVzdG9uZSBvciBFdmVudCBIZXJlIiwiTm90ZSI6bnVsbCwiSHlwZXJsaW5rIjpudWxsLCJJc0NoYW5nZWQiOmZhbHNlLCJJc05ldyI6ZmFsc2V9LHsiJGlkIjoiMjI3IiwiRGF0ZSI6IjIwMDItMDItMDFUMjM6NTk6NTkuOTk5WiIsIlN0eWxlIjp7IiRpZCI6IjIyOCIsIlNoYXBlIjoxMywiQ29ubmVjdG9yTWFyZ2luIjp7IiRyZWYiOiI1NCJ9LCJDb25uZWN0b3JTdHlsZSI6eyIkaWQiOiIyMjkiLCJMaW5lQ29sb3IiOnsiJGlkIjoiMjMwIiwiJHR5cGUiOiJOTFJFLkNvbW1vbi5Eb20uU29saWRDb2xvckJydXNoLCBOTFJFLkNvbW1vbiIsIkNvbG9yIjp7IiRpZCI6IjIzMSIsIkEiOjg5LCJSIjo5NCwiRyI6OTQsIkIiOjk0fX0sIkxpbmVXZWlnaHQiOjEuMCwiTGluZVR5cGUiOjAsIlBhcmVudFN0eWxlIjp7IiRyZWYiOiI1NSJ9fSwiSXNCZWxvd1RpbWViYW5kIjpmYWxzZSwiSGlkZURhdGUiOmZhbHNlLCJTaGFwZVNpemUiOjEsIlNwYWNpbmciOjIuMCwiUGFkZGluZyI6eyIkcmVmIjoiNTgifSwiU2hhcGVTdHlsZSI6eyIkaWQiOiIyMzIiLCJNYXJnaW4iOnsiJHJlZiI6IjYwIn0sIlBhZGRpbmciOnsiJHJlZiI6IjYxIn0sIkJhY2tncm91bmQiOnsiJGlkIjoiMjMzIiwiQ29sb3IiOnsiJGlkIjoiMjM0IiwiQSI6MjU1LCJSIjo5NCwiRyI6OTQsIkIiOjk0fX0sIklzVmlzaWJsZSI6dHJ1ZSwiV2lkdGgiOjE4LjAsIkhlaWdodCI6MjAuMCwiQm9yZGVyU3R5bGUiOnsiJGlkIjoiMjM1IiwiTGluZUNvbG9yIjp7IiRyZWYiOiI2MyJ9LCJMaW5lV2VpZ2h0IjowLjAsIkxpbmVUeXBlIjowLCJQYXJlbnRTdHlsZSI6eyIkcmVmIjoiNjIifX0sIlBhcmVudFN0eWxlIjp7IiRyZWYiOiI1OSJ9fSwiVGl0bGVTdHlsZSI6eyIkaWQiOiIyMzYiLCJGb250U2V0dGluZ3MiOnsiJGlkIjoiMjM3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zOCIsIkxpbmVDb2xvciI6bnVsbCwiTGluZVdlaWdodCI6MC4wLCJMaW5lVHlwZSI6MCwiUGFyZW50U3R5bGUiOm51bGx9LCJQYXJlbnRTdHlsZSI6eyIkcmVmIjoiNjUifX0sIkRhdGVTdHlsZSI6eyIkaWQiOiIyMzkiLCJGb250U2V0dGluZ3MiOnsiJGlkIjoiMjQw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DEiLCJMaW5lQ29sb3IiOm51bGwsIkxpbmVXZWlnaHQiOjAuMCwiTGluZVR5cGUiOjAsIlBhcmVudFN0eWxlIjpudWxsfSwiUGFyZW50U3R5bGUiOnsiJHJlZiI6IjcyIn19LCJEYXRlRm9ybWF0Ijp7IiRpZCI6IjI0MiIsIkZvcm1hdFN0cmluZyI6Ik1NTU0gZCwgeXl5eSIsIlNlcGFyYXRvciI6Ii8iLCJVc2VJbnRlcm5hdGlvbmFsRGF0ZUZvcm1hdCI6ZmFsc2V9LCJJc1Zpc2libGUiOnRydWUsIlBhcmVudFN0eWxlIjp7IiRyZWYiOiI1MyJ9fSwiUG9zaXRpb24iOnsiJGlkIjoiMjQzIiwiUmF0aW8iOjAuMCwiSXNDdXN0b20iOmZhbHNlfSwiSWQiOiJkNTA4YmM4ZS03YmRjLTQ3Y2ItYjlmNC1iMTc2YzMwM2JlNzQiLCJJbXBvcnRJZCI6bnVsbCwiVGl0bGUiOiJTZXZlbnRoIE1pbGVzdG9uZSBvciBFdmVudCBIZXJlIiwiTm90ZSI6bnVsbCwiSHlwZXJsaW5rIjpudWxsLCJJc0NoYW5nZWQiOmZhbHNlLCJJc05ldyI6ZmFsc2V9LHsiJGlkIjoiMjQ0IiwiRGF0ZSI6IjIwMDUtMDYtMDFUMjM6NTk6NTkuOTk5WiIsIlN0eWxlIjp7IiRpZCI6IjI0NSIsIlNoYXBlIjo1LCJDb25uZWN0b3JNYXJnaW4iOnsiJHJlZiI6IjU0In0sIkNvbm5lY3RvclN0eWxlIjp7IiRpZCI6IjI0NiIsIkxpbmVDb2xvciI6eyIkaWQiOiIyNDciLCIkdHlwZSI6Ik5MUkUuQ29tbW9uLkRvbS5Tb2xpZENvbG9yQnJ1c2gsIE5MUkUuQ29tbW9uIiwiQ29sb3IiOnsiJGlkIjoiMjQ4IiwiQSI6ODksIlIiOjIyMywiRyI6ODMsIkIiOjM5fX0sIkxpbmVXZWlnaHQiOjEuMCwiTGluZVR5cGUiOjAsIlBhcmVudFN0eWxlIjp7IiRyZWYiOiI1NSJ9fSwiSXNCZWxvd1RpbWViYW5kIjp0cnVlLCJIaWRlRGF0ZSI6ZmFsc2UsIlNoYXBlU2l6ZSI6MCwiU3BhY2luZyI6Mi4wLCJQYWRkaW5nIjp7IiRyZWYiOiI1OCJ9LCJTaGFwZVN0eWxlIjp7IiRpZCI6IjI0OSIsIk1hcmdpbiI6eyIkcmVmIjoiNjAifSwiUGFkZGluZyI6eyIkcmVmIjoiNjEifSwiQmFja2dyb3VuZCI6eyIkaWQiOiIyNTAiLCJDb2xvciI6eyIkaWQiOiIyNTEiLCJBIjoyNTUsIlIiOjIyMywiRyI6ODMsIkIiOjM5fX0sIklzVmlzaWJsZSI6dHJ1ZSwiV2lkdGgiOjEyLjAsIkhlaWdodCI6MTQuMCwiQm9yZGVyU3R5bGUiOnsiJGlkIjoiMjUyIiwiTGluZUNvbG9yIjp7IiRyZWYiOiI2MyJ9LCJMaW5lV2VpZ2h0IjowLjAsIkxpbmVUeXBlIjowLCJQYXJlbnRTdHlsZSI6eyIkcmVmIjoiNjIifX0sIlBhcmVudFN0eWxlIjp7IiRyZWYiOiI1OSJ9fSwiVGl0bGVTdHlsZSI6eyIkaWQiOiIyNTMiLCJGb250U2V0dGluZ3MiOnsiJGlkIjoiMjU0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1NSIsIkxpbmVDb2xvciI6bnVsbCwiTGluZVdlaWdodCI6MC4wLCJMaW5lVHlwZSI6MCwiUGFyZW50U3R5bGUiOm51bGx9LCJQYXJlbnRTdHlsZSI6eyIkcmVmIjoiNjUifX0sIkRhdGVTdHlsZSI6eyIkaWQiOiIyNTYiLCJGb250U2V0dGluZ3MiOnsiJGlkIjoiMjU3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TgiLCJMaW5lQ29sb3IiOm51bGwsIkxpbmVXZWlnaHQiOjAuMCwiTGluZVR5cGUiOjAsIlBhcmVudFN0eWxlIjpudWxsfSwiUGFyZW50U3R5bGUiOnsiJHJlZiI6IjcyIn19LCJEYXRlRm9ybWF0Ijp7IiRpZCI6IjI1OSIsIkZvcm1hdFN0cmluZyI6Ik1NTU0gZCwgeXl5eSIsIlNlcGFyYXRvciI6Ii8iLCJVc2VJbnRlcm5hdGlvbmFsRGF0ZUZvcm1hdCI6ZmFsc2V9LCJJc1Zpc2libGUiOnRydWUsIlBhcmVudFN0eWxlIjp7IiRyZWYiOiI1MyJ9fSwiUG9zaXRpb24iOnsiJGlkIjoiMjYwIiwiUmF0aW8iOjAuMCwiSXNDdXN0b20iOmZhbHNlfSwiSWQiOiIyZDIwZDdkYy1jOTRmLTRkZTItOTQ2ZS00MzczZDQ5NGYxMGIiLCJJbXBvcnRJZCI6bnVsbCwiVGl0bGUiOiJFaWdodCBNaWxlc3RvbmUgb3IgRXZlbnQgSGVyZSIsIk5vdGUiOm51bGwsIkh5cGVybGluayI6bnVsbCwiSXNDaGFuZ2VkIjpmYWxzZSwiSXNOZXciOmZhbHNlfSx7IiRpZCI6IjI2MSIsIkRhdGUiOiIyMDA4LTExLTA5VDIzOjU5OjU5Ljk5OVoiLCJTdHlsZSI6eyIkaWQiOiIyNjIiLCJTaGFwZSI6MTAsIkNvbm5lY3Rvck1hcmdpbiI6eyIkcmVmIjoiNTQifSwiQ29ubmVjdG9yU3R5bGUiOnsiJGlkIjoiMjYzIiwiTGluZUNvbG9yIjp7IiRpZCI6IjI2NCIsIiR0eXBlIjoiTkxSRS5Db21tb24uRG9tLlNvbGlkQ29sb3JCcnVzaCwgTkxSRS5Db21tb24iLCJDb2xvciI6eyIkaWQiOiIyNjUiLCJBIjo4OSwiUiI6NjUsIkciOjEzOCwiQiI6MTc5fX0sIkxpbmVXZWlnaHQiOjEuMCwiTGluZVR5cGUiOjAsIlBhcmVudFN0eWxlIjp7IiRyZWYiOiI1NSJ9fSwiSXNCZWxvd1RpbWViYW5kIjpmYWxzZSwiSGlkZURhdGUiOmZhbHNlLCJTaGFwZVNpemUiOjAsIlNwYWNpbmciOjIuMCwiUGFkZGluZyI6eyIkcmVmIjoiNTgifSwiU2hhcGVTdHlsZSI6eyIkaWQiOiIyNjYiLCJNYXJnaW4iOnsiJHJlZiI6IjYwIn0sIlBhZGRpbmciOnsiJHJlZiI6IjYxIn0sIkJhY2tncm91bmQiOnsiJGlkIjoiMjY3IiwiQ29sb3IiOnsiJGlkIjoiMjY4IiwiQSI6MjU1LCJSIjo4MywiRyI6OTIsIkIiOjE5fX0sIklzVmlzaWJsZSI6dHJ1ZSwiV2lkdGgiOjEyLjAsIkhlaWdodCI6MTQuMCwiQm9yZGVyU3R5bGUiOnsiJGlkIjoiMjY5IiwiTGluZUNvbG9yIjp7IiRyZWYiOiI2MyJ9LCJMaW5lV2VpZ2h0IjowLjAsIkxpbmVUeXBlIjowLCJQYXJlbnRTdHlsZSI6eyIkcmVmIjoiNjIifX0sIlBhcmVudFN0eWxlIjp7IiRyZWYiOiI1OSJ9fSwiVGl0bGVTdHlsZSI6eyIkaWQiOiIyNzAiLCJGb250U2V0dGluZ3MiOnsiJGlkIjoiMjcx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3MiIsIkxpbmVDb2xvciI6bnVsbCwiTGluZVdlaWdodCI6MC4wLCJMaW5lVHlwZSI6MCwiUGFyZW50U3R5bGUiOm51bGx9LCJQYXJlbnRTdHlsZSI6eyIkcmVmIjoiNjUifX0sIkRhdGVTdHlsZSI6eyIkaWQiOiIyNzMiLCJGb250U2V0dGluZ3MiOnsiJGlkIjoiMjc0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zUiLCJMaW5lQ29sb3IiOm51bGwsIkxpbmVXZWlnaHQiOjAuMCwiTGluZVR5cGUiOjAsIlBhcmVudFN0eWxlIjpudWxsfSwiUGFyZW50U3R5bGUiOnsiJHJlZiI6IjcyIn19LCJEYXRlRm9ybWF0Ijp7IiRpZCI6IjI3NiIsIkZvcm1hdFN0cmluZyI6Ik1NTU0gZCwgeXl5eSIsIlNlcGFyYXRvciI6Ii8iLCJVc2VJbnRlcm5hdGlvbmFsRGF0ZUZvcm1hdCI6ZmFsc2V9LCJJc1Zpc2libGUiOnRydWUsIlBhcmVudFN0eWxlIjp7IiRyZWYiOiI1MyJ9fSwiUG9zaXRpb24iOnsiJGlkIjoiMjc3IiwiUmF0aW8iOjAuMCwiSXNDdXN0b20iOmZhbHNlfSwiSWQiOiI3ODBiNWNjNS1lYzg1LTRlMzItYWM2YS02N2EzMGI3MTQxODUiLCJJbXBvcnRJZCI6bnVsbCwiVGl0bGUiOiJOaW50aCBNaWxlc3RvbmUgb3IgRXZlbnQgSGVyZSIsIk5vdGUiOm51bGwsIkh5cGVybGluayI6bnVsbCwiSXNDaGFuZ2VkIjpmYWxzZSwiSXNOZXciOmZhbHNlfSx7IiRpZCI6IjI3OCIsIkRhdGUiOiIyMDEyLTAyLTA0VDIzOjU5OjU5Ljk5OVoiLCJTdHlsZSI6eyIkaWQiOiIyNzkiLCJTaGFwZSI6MTIsIkNvbm5lY3Rvck1hcmdpbiI6eyIkcmVmIjoiNTQifSwiQ29ubmVjdG9yU3R5bGUiOnsiJGlkIjoiMjgwIiwiTGluZUNvbG9yIjp7IiRpZCI6IjI4MSIsIiR0eXBlIjoiTkxSRS5Db21tb24uRG9tLlNvbGlkQ29sb3JCcnVzaCwgTkxSRS5Db21tb24iLCJDb2xvciI6eyIkaWQiOiIyODIiLCJBIjo4OSwiUiI6NjUsIkciOjEzOCwiQiI6MTc5fX0sIkxpbmVXZWlnaHQiOjEuMCwiTGluZVR5cGUiOjAsIlBhcmVudFN0eWxlIjp7IiRyZWYiOiI1NSJ9fSwiSXNCZWxvd1RpbWViYW5kIjp0cnVlLCJIaWRlRGF0ZSI6ZmFsc2UsIlNoYXBlU2l6ZSI6MCwiU3BhY2luZyI6Mi4wLCJQYWRkaW5nIjp7IiRyZWYiOiI1OCJ9LCJTaGFwZVN0eWxlIjp7IiRpZCI6IjI4MyIsIk1hcmdpbiI6eyIkcmVmIjoiNjAifSwiUGFkZGluZyI6eyIkcmVmIjoiNjEifSwiQmFja2dyb3VuZCI6eyIkaWQiOiIyODQiLCJDb2xvciI6eyIkaWQiOiIyODUiLCJBIjoyNTUsIlIiOjY1LCJHIjoxMzgsIkIiOjE3OX19LCJJc1Zpc2libGUiOnRydWUsIldpZHRoIjoxMi4wLCJIZWlnaHQiOjE0LjAsIkJvcmRlclN0eWxlIjp7IiRpZCI6IjI4NiIsIkxpbmVDb2xvciI6eyIkcmVmIjoiNjMifSwiTGluZVdlaWdodCI6MC4wLCJMaW5lVHlwZSI6MCwiUGFyZW50U3R5bGUiOnsiJHJlZiI6IjYyIn19LCJQYXJlbnRTdHlsZSI6eyIkcmVmIjoiNTkifX0sIlRpdGxlU3R5bGUiOnsiJGlkIjoiMjg3IiwiRm9udFNldHRpbmdzIjp7IiRpZCI6IjI4OC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ODkiLCJMaW5lQ29sb3IiOm51bGwsIkxpbmVXZWlnaHQiOjAuMCwiTGluZVR5cGUiOjAsIlBhcmVudFN0eWxlIjpudWxsfSwiUGFyZW50U3R5bGUiOnsiJHJlZiI6IjY1In19LCJEYXRlU3R5bGUiOnsiJGlkIjoiMjkwIiwiRm9udFNldHRpbmdzIjp7IiRpZCI6IjI5MS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kyIiwiTGluZUNvbG9yIjpudWxsLCJMaW5lV2VpZ2h0IjowLjAsIkxpbmVUeXBlIjowLCJQYXJlbnRTdHlsZSI6bnVsbH0sIlBhcmVudFN0eWxlIjp7IiRyZWYiOiI3MiJ9fSwiRGF0ZUZvcm1hdCI6eyIkaWQiOiIyOTMiLCJGb3JtYXRTdHJpbmciOiJNTU1NIGQsIHl5eXkiLCJTZXBhcmF0b3IiOiIvIiwiVXNlSW50ZXJuYXRpb25hbERhdGVGb3JtYXQiOmZhbHNlfSwiSXNWaXNpYmxlIjp0cnVlLCJQYXJlbnRTdHlsZSI6eyIkcmVmIjoiNTMifX0sIlBvc2l0aW9uIjp7IiRpZCI6IjI5NCIsIlJhdGlvIjowLjAsIklzQ3VzdG9tIjpmYWxzZX0sIklkIjoiNTMxMTM0YzItZTA4Mi00NDc5LWExM2MtZmI3ZTZlYWViMzBjIiwiSW1wb3J0SWQiOm51bGwsIlRpdGxlIjoiVGVudGggTWlsZXN0b25lIG9yIEV2ZW50IEhlcmUiLCJOb3RlIjpudWxsLCJIeXBlcmxpbmsiOm51bGwsIklzQ2hhbmdlZCI6ZmFsc2UsIklzTmV3IjpmYWxzZX0seyIkaWQiOiIyOTUiLCJEYXRlIjoiMjAxNi0wMS0xNVQyMzo1OTo1OS45OTlaIiwiU3R5bGUiOnsiJGlkIjoiMjk2IiwiU2hhcGUiOjIsIkNvbm5lY3Rvck1hcmdpbiI6eyIkcmVmIjoiNTQifSwiQ29ubmVjdG9yU3R5bGUiOnsiJGlkIjoiMjk3IiwiTGluZUNvbG9yIjp7IiRpZCI6IjI5OCIsIiR0eXBlIjoiTkxSRS5Db21tb24uRG9tLlNvbGlkQ29sb3JCcnVzaCwgTkxSRS5Db21tb24iLCJDb2xvciI6eyIkaWQiOiIyOTkiLCJBIjo4OSwiUiI6MjQ2LCJHIjoxNDYsIkIiOjB9fSwiTGluZVdlaWdodCI6MS4wLCJMaW5lVHlwZSI6MCwiUGFyZW50U3R5bGUiOnsiJHJlZiI6IjU1In19LCJJc0JlbG93VGltZWJhbmQiOmZhbHNlLCJIaWRlRGF0ZSI6ZmFsc2UsIlNoYXBlU2l6ZSI6MSwiU3BhY2luZyI6Mi4wLCJQYWRkaW5nIjp7IiRyZWYiOiI1OCJ9LCJTaGFwZVN0eWxlIjp7IiRpZCI6IjMwMCIsIk1hcmdpbiI6eyIkcmVmIjoiNjAifSwiUGFkZGluZyI6eyIkcmVmIjoiNjEifSwiQmFja2dyb3VuZCI6eyIkaWQiOiIzMDEiLCJDb2xvciI6eyIkaWQiOiIzMDIiLCJBIjoyNTUsIlIiOjI0NiwiRyI6MTQ2LCJCIjowfX0sIklzVmlzaWJsZSI6dHJ1ZSwiV2lkdGgiOjE4LjAsIkhlaWdodCI6MjAuMCwiQm9yZGVyU3R5bGUiOnsiJGlkIjoiMzAzIiwiTGluZUNvbG9yIjp7IiRyZWYiOiI2MyJ9LCJMaW5lV2VpZ2h0IjowLjAsIkxpbmVUeXBlIjowLCJQYXJlbnRTdHlsZSI6eyIkcmVmIjoiNjIifX0sIlBhcmVudFN0eWxlIjp7IiRyZWYiOiI1OSJ9fSwiVGl0bGVTdHlsZSI6eyIkaWQiOiIzMDQiLCJGb250U2V0dGluZ3MiOnsiJGlkIjoiMzA1IiwiRm9udFNpemUiOjEyLCJGb250TmFtZSI6IkFyaWFsIiwiSXNCb2xkIjpmYWxzZSwiSXNJdGFsaWMiOmZhbHNlLCJJc1VuZGVybGluZWQiOmZhbHNlLCJQYXJlbnRTdHlsZSI6eyIkcmVmIjoiNjYifX0sIkF1dG9TaXplIjowLCJGb3JlZ3JvdW5kIjp7IiRpZCI6IjMwNiIsIkNvbG9yIjp7IiRpZCI6IjMwNyIsIkEiOjI1NSwiUiI6MjIzLCJHIjo4MywiQiI6Mzl9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zMDgiLCJMaW5lQ29sb3IiOm51bGwsIkxpbmVXZWlnaHQiOjAuMCwiTGluZVR5cGUiOjAsIlBhcmVudFN0eWxlIjpudWxsfSwiUGFyZW50U3R5bGUiOnsiJHJlZiI6IjY1In19LCJEYXRlU3R5bGUiOnsiJGlkIjoiMzA5IiwiRm9udFNldHRpbmdzIjp7IiRpZCI6IjMxMC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ExIiwiTGluZUNvbG9yIjpudWxsLCJMaW5lV2VpZ2h0IjowLjAsIkxpbmVUeXBlIjowLCJQYXJlbnRTdHlsZSI6bnVsbH0sIlBhcmVudFN0eWxlIjp7IiRyZWYiOiI3MiJ9fSwiRGF0ZUZvcm1hdCI6eyIkaWQiOiIzMTIiLCJGb3JtYXRTdHJpbmciOiJNTU1NIGQsIHl5eXkiLCJTZXBhcmF0b3IiOiIvIiwiVXNlSW50ZXJuYXRpb25hbERhdGVGb3JtYXQiOmZhbHNlfSwiSXNWaXNpYmxlIjp0cnVlLCJQYXJlbnRTdHlsZSI6eyIkcmVmIjoiNTMifX0sIlBvc2l0aW9uIjp7IiRpZCI6IjMxMyIsIlJhdGlvIjowLjAsIklzQ3VzdG9tIjpmYWxzZX0sIklkIjoiNTE2YzJiNjgtN2EwZS00OWM2LWFkMWEtMDQyMzQ5MDQ5MzhmIiwiSW1wb3J0SWQiOm51bGwsIlRpdGxlIjoiVG9kYXkiLCJOb3RlIjpudWxsLCJIeXBlcmxpbmsiOm51bGwsIklzQ2hhbmdlZCI6ZmFsc2UsIklzTmV3IjpmYWxzZX1dLCJUYXNrcyI6W10sIk1zUHJvamVjdEl0ZW1zVHJlZSI6eyIkaWQiOiIzMTQiLCJSb290Ijp7IiRpZCI6IjMxNSIsIkltcG9ydElkIjpudWxsLCJJc0ltcG9ydGVkIjpmYWxzZSwiQ2hpbGRyZW4iOltdfX0sIlNldHRpbmdzIjp7IiRpZCI6IjMxNiIsIkltcGFPcHRpb25zIjp7IiRpZCI6IjMxNy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saW5lSW1wb3J0ZWQiOmZhbHNlfQ=="/>
  <p:tag name="__MASTER" val="__part_0"/>
</p:tagLst>
</file>

<file path=ppt/tags/tag106.xml><?xml version="1.0" encoding="utf-8"?>
<p:tagLst xmlns:a="http://schemas.openxmlformats.org/drawingml/2006/main" xmlns:r="http://schemas.openxmlformats.org/officeDocument/2006/relationships" xmlns:p="http://schemas.openxmlformats.org/presentationml/2006/main">
  <p:tag name="OTLMARKERSHAPE" val="OTL"/>
</p:tagLst>
</file>

<file path=ppt/tags/tag107.xml><?xml version="1.0" encoding="utf-8"?>
<p:tagLst xmlns:a="http://schemas.openxmlformats.org/drawingml/2006/main" xmlns:r="http://schemas.openxmlformats.org/officeDocument/2006/relationships" xmlns:p="http://schemas.openxmlformats.org/presentationml/2006/main">
  <p:tag name="OTLMARKERSHAPE" val="OTL"/>
</p:tagLst>
</file>

<file path=ppt/tags/tag108.xml><?xml version="1.0" encoding="utf-8"?>
<p:tagLst xmlns:a="http://schemas.openxmlformats.org/drawingml/2006/main" xmlns:r="http://schemas.openxmlformats.org/officeDocument/2006/relationships" xmlns:p="http://schemas.openxmlformats.org/presentationml/2006/main">
  <p:tag name="OTLMARKERSHAPE" val="OTL"/>
</p:tagLst>
</file>

<file path=ppt/tags/tag109.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1.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iJMZWFmIiwiSXNUZW1wbGF0ZSI6ZmFsc2UsIlZlcnNpb24iOnsiJGlkIjoiMiIsIlZlcnNpb24iOiIzLjAuMSIsIk9yaWdpbmFsQXNzZW1ibHlWZXJzaW9uIjoiMy4wMS4wMi4wMCIsIkVkaXRpb24iOiJQbHVzIiwiSXNQbHVzRWRpdGlvbiI6dHJ1ZX0sIkVmZmVjdCI6MSwiU3R5bGUiOnsiJGlkIjoiMyIsIlRpbWViYW5kU3R5bGUiOnsiJGlkIjoiNCIsIlNjYWxlTWFya2luZyI6MCwiU2hhcGUiOjE3LCJTaGFwZVN0eWxlIjp7IiRpZCI6IjUiLCJNYXJnaW4iOnsiJGlkIjoiNiIsIlRvcCI6MCwiTGVmdCI6MTAsIlJpZ2h0IjoxMCwiQm90dG9tIjowfSwiUGFkZGluZyI6eyIkaWQiOiI3IiwiVG9wIjozLCJMZWZ0IjoxMywiUmlnaHQiOjEzLCJCb3R0b20iOjN9LCJCYWNrZ3JvdW5kIjp7IiRpZCI6IjgiLCJDb2xvciI6eyIkaWQiOiI5IiwiQSI6MjU1LCJSIjoxNjYsIkciOjE4MywiQiI6Mzl9fSwiSXNWaXNpYmxlIjp0cnVlLCJXaWR0aCI6ODU4LjAsIkhlaWdodCI6MzAuMCwiQm9yZGVyU3R5bGUiOnsiJGlkIjoiMTAiLCJMaW5lQ29sb3IiOnsiJGlkIjoiMTEiLCIkdHlwZSI6Ik5MUkUuQ29tbW9uLkRvbS5Tb2xpZENvbG9yQnJ1c2gsIE5MUkUuQ29tbW9uIiwiQ29sb3IiOnsiJGlkIjoiMTIiLCJBIjoyNTUsIlIiOjI1NSwiRyI6MCwiQiI6MH19LCJMaW5lV2VpZ2h0IjowLjAsIkxpbmVUeXBlIjowLCJQYXJlbnRTdHlsZSI6bnVsbH0sIlBhcmVudFN0eWxlIjpudWxsfSwiUmlnaHRFbmRDYXBzU3R5bGUiOnsiJGlkIjoiMTMiLCJGb250U2V0dGluZ3MiOnsiJGlkIjoiMTQiLCJGb250U2l6ZSI6MTgsIkZvbnROYW1lIjoiQ2FsaWJyaSIsIklzQm9sZCI6dHJ1ZSwiSXNJdGFsaWMiOmZhbHNlLCJJc1VuZGVybGluZWQiOmZhbHNlLCJQYXJlbnRTdHlsZSI6bnVsbH0sIkF1dG9TaXplIjowLCJGb3JlZ3JvdW5kIjp7IiRpZCI6IjE1IiwiQ29sb3IiOnsiJGlkIjoiMTYiLCJBIjoyNTUsIlIiOjE2NiwiRyI6MTgzLCJCIjozOX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MCwiUiI6MCwiRyI6MCwiQiI6MH19LCJJc1Zpc2libGUiOmZhbHN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TY2LCJHIjoxODMsIkIiOjM5fX0sIk1heFdpZHRoIjoiSW5maW5pdHkiLCJNYXhIZWlnaHQiOiJJbmZpbml0eSIsIlNtYXJ0Rm9yZWdyb3VuZElzQWN0aXZlIjpmYWxzZSwiSG9yaXpvbnRhbEFsaWdubWVudCI6MCwiVmVydGljYWxBbGlnbm1lbnQiOjAsIlNtYXJ0Rm9yZWdyb3VuZCI6bnVsbCwiTWFyZ2luIjp7IiRpZCI6IjI1IiwiVG9wIjowLCJMZWZ0IjoyMCwiUmlnaHQiOjAsIkJvdHRvbSI6MH0sIlBhZGRpbmciOnsiJGlkIjoiMjYiLCJUb3AiOjAsIkxlZnQiOjAsIlJpZ2h0IjowLCJCb3R0b20iOjB9LCJCYWNrZ3JvdW5kIjp7IiRpZCI6IjI3IiwiQ29sb3IiOnsiJHJlZiI6IjIwIn19LCJJc1Zpc2libGUiOmZhbHNlLCJXaWR0aCI6MC4wLCJIZWlnaHQiOjAuMCwiQm9yZGVyU3R5bGUiOm51bGwsIlBhcmVudFN0eWxlIjpudWxsfSwiVG9kYXlUZXh0U3R5bGUiOnsiJGlkIjoiMjgiLCJGb250U2V0dGluZ3MiOnsiJGlkIjoiMjkiLCJGb250U2l6ZSI6MTI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1hcmdpbiI6eyIkaWQiOiIzMiIsIlRvcCI6MCwiTGVmdCI6MCwiUmlnaHQiOjAsIkJvdHRvbSI6MH0sIlBhZGRpbmciOnsiJGlkIjoiMzMiLCJUb3AiOjAsIkxlZnQiOjAsIlJpZ2h0IjowLCJCb3R0b20iOjB9LCJCYWNrZ3JvdW5kIjp7IiRpZCI6IjM0IiwiQ29sb3IiOnsiJHJlZiI6IjIwIn19LCJJc1Zpc2libGUiOnRydW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jU1LCJHIjowLCJCIjowfX0sIklzVmlzaWJsZSI6dHJ1ZSwiV2lkdGgiOjAuMCwiSGVpZ2h0IjowLjAsIkJvcmRlclN0eWxlIjpudWxsLCJQYXJlbnRTdHlsZSI6bnVsbH0sIlNjYWxlU3R5bGUiOnsiJGlkIjoiNDAiLCJTaG93U2VnbWVudFNlcGFyYXRvcnMiOnRydW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iwiUiI6MjU1LCJHIjowLCJCIjowfX0sIkFwcGVuZFllYXJPblllYXJDaGFuZ2UiOnRydWUsIkVsYXBzZWRUaW1lRm9ybWF0IjowLCJUb2RheU1hcmtlclBvc2l0aW9uIjowLCJRdWlja1Bvc2l0aW9uIjozLCJBYnNvbHV0ZVBvc2l0aW9uIjoyMTYuMCwiTWFyZ2luIjp7IiRpZCI6IjQ5IiwiVG9wIjowLCJMZWZ0IjoxMCwiUmlnaHQiOjEwLCJCb3R0b20iOjB9LCJQYWRkaW5nIjp7IiRpZCI6IjUwIiwiVG9wIjowLCJMZWZ0IjowLCJSaWdodCI6MCwiQm90dG9tIjowfSwiQmFja2dyb3VuZCI6eyIkaWQiOiI1MSIsIkNvbG9yIjp7IiRpZCI6IjUyIiwiQSI6MjU1LCJSIjozMSwiRyI6NzMsIkIiOjEyNX19LCJJc1Zpc2libGUiOnRydWUsIldpZHRoIjowLjAsIkhlaWdodCI6MC4wLCJCb3JkZXJTdHlsZSI6bnVsbCwiUGFyZW50U3R5bGUiOm51bGx9LCJEZWZhdWx0TWlsZXN0b25lU3R5bGUiOnsiJGlkIjoiNTMiLCJTaGFwZSI6OS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yLCJGb250TmFtZSI6IkFyaWFsIiwiSXNCb2xkIjpmYWxzZSwiSXNJdGFsaWMiOmZhbHNlLCJJc1VuZGVybGluZWQiOmZhbHNlLCJQYXJlbnRTdHlsZSI6bnVsbH0sIkF1dG9TaXplIjowLCJGb3JlZ3JvdW5kIjp7IiRpZCI6IjY3IiwiQ29sb3IiOnsiJGlkIjoiNjgiLCJBIjoyNTUsIlIiOjk0LCJHIjo5NCwiQiI6OTR9fSwiTWF4V2lkdGgiOjIwMC4wLCJNYXhIZWlnaHQiOiJJbmZpbml0eSIsIlNtYXJ0Rm9yZWdyb3VuZElzQWN0aXZlIjpmYWxzZSwiSG9yaXpvbnRhbEFsaWdubWVudCI6MSwiVmVydGljYWxBbGlnbm1lbnQiOjAsIlNtYXJ0Rm9yZWdyb3VuZCI6bnVsbCwiTWFyZ2luIjp7IiRpZCI6IjY5IiwiVG9wIjowLCJMZWZ0IjowLCJSaWdodCI6MCwiQm90dG9tIjowfSwiUGFkZGluZyI6eyIkaWQiOiI3MCIsIlRvcCI6MCwiTGVmdCI6MCwiUmlnaHQiOjAsIkJvdHRvbSI6MH0sIkJhY2tncm91bmQiOnsiJGlkIjoiNzEiLCJDb2xvciI6eyIkcmVmIjoiMjAifX0sIklzVmlzaWJsZSI6dHJ1ZSwiV2lkdGgiOjAuMCwiSGVpZ2h0IjowLjAsIkJvcmRlclN0eWxlIjpudWxsLCJQYXJlbnRTdHlsZSI6bnVsbH0sIkRhdGVTdHlsZSI6eyIkaWQiOiI3MiIsIkZvbnRTZXR0aW5ncyI6eyIkaWQiOiI3MyIsIkZvbnRTaXplIjoxMCwiRm9udE5hbWUiOiJBcmlhbCBOYXJyb3ciLCJJc0JvbGQiOmZhbHNlLCJJc0l0YWxpYyI6ZmFsc2UsIklzVW5kZXJsaW5lZCI6ZmFsc2UsIlBhcmVudFN0eWxlIjpudWxsfSwiQXV0b1NpemUiOjAsIkZvcmVncm91bmQiOnsiJGlkIjoiNzQiLCJDb2xvciI6eyIkaWQiOiI3NSIsIkEiOjI1NSwiUiI6MTY2LCJHIjoxODMsIkIiOjM5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U1NTSBkLCB5eXl5IiwiU2VwYXJhdG9yIjoiLyIsIlVzZUludGVybmF0aW9uYWxEYXRlRm9ybWF0IjpmYWxzZX0sIklzVmlzaWJsZSI6dHJ1ZSwiUGFyZW50U3R5bGUiOm51bGx9LCJEZWZhdWx0VGFza1N0eWxlIjp7IiRpZCI6IjgwIiwiU2hhcGUiOjgsIlNoYXBlVGhpY2tuZXNzIjoxLCJEdXJhdGlvbkZvcm1hdCI6MCwiSW5jbHVkZU5vbldvcmtpbmdEYXlzSW5EdXJhdGlvbiI6dHJ1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xNjYsIkciOjE4MywiQiI6Mzl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xNjYsIkciOjE4MywiQiI6Mzl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w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EuMCwiTGluZVR5cGUiOjAsIlBhcmVudFN0eWxlIjpudWxsfSwiTWFyZ2luIjpudWxsLCJTdGFydERhdGVQb3NpdGlvbiI6MywiRW5kRGF0ZVBvc2l0aW9uIjozLCJUaXRsZVBvc2l0aW9uIjo0LCJEdXJhdGlvblBvc2l0aW9uIjo2LCJQZXJjZW50YWdlQ29tcGxldGVkUG9zaXRpb24iOjYsIlNwYWNpbmciOjUsIklzQmVsb3dUaW1lYmFuZCI6dHJ1ZSwiUGVyY2VudGFnZUNvbXBsZXRlU2hhcGVPcGFjaXR5IjozNSwiU2hhcGVTdHlsZSI6eyIkaWQiOiIxMDEiLCJNYXJnaW4iOnsiJGlkIjoiMTAyIiwiVG9wIjowLCJMZWZ0Ijo0LCJSaWdodCI6NCwiQm90dG9tIjowfSwiUGFkZGluZyI6eyIkaWQiOiIxMDMiLCJUb3AiOjAsIkxlZnQiOjAsIlJpZ2h0IjowLCJCb3R0b20iOjB9LCJCYWNrZ3JvdW5kIjpudWxsLCJJc1Zpc2libGUiOnRydWUsIldpZHRoIjowLjAsIkhlaWdodCI6MTYuMCwiQm9yZGVyU3R5bGUiOnsiJGlkIjoiMTA0IiwiTGluZUNvbG9yIjp7IiRpZCI6IjEwNSIsIiR0eXBlIjoiTkxSRS5Db21tb24uRG9tLlNvbGlkQ29sb3JCcnVzaCwgTkxSRS5Db21tb24iLCJDb2xvciI6eyIkaWQiOiIxMDYiLCJBIjoyNTUsIlIiOjI1NSwiRyI6MCwiQiI6MH19LCJMaW5lV2VpZ2h0IjowLjAsIkxpbmVUeXBlIjowLCJQYXJlbnRTdHlsZSI6bnVsbH0sIlBhcmVudFN0eWxlIjpudWxsfSwiVGl0bGVTdHlsZSI6eyIkaWQiOiIxMDciLCJGb250U2V0dGluZ3MiOnsiJGlkIjoiMTA4IiwiRm9udFNpemUiOjExLCJGb250TmFtZSI6IkNhbGlicmkiLCJJc0JvbGQiOnRydWUsIklzSXRhbGljIjpmYWxzZSwiSXNVbmRlcmxpbmVkIjpmYWxzZSwiUGFyZW50U3R5bGUiOm51bGx9LCJBdXRvU2l6ZSI6MCwiRm9yZWdyb3VuZCI6eyIkaWQiOiIxMDkiLCJDb2xvciI6eyIkaWQiOiIxMTAiLCJBIjoyNTUsIlIiOjAsIkciOjAsIkIiOjB9fSwiTWF4V2lkdGgiOjcyMC4wLCJNYXhIZWlnaHQiOiJJbmZpbml0eSIsIlNtYXJ0Rm9yZWdyb3VuZElzQWN0aXZlIjp0cnVlLCJIb3Jpem9udGFsQWxpZ25tZW50Ijox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k0LCJHIjo5NCwiQiI6OTR9fSwiTWF4V2lkdGgiOjIwMC4wLCJNYXhIZWlnaHQiOiJJbmZpbml0eSIsIlNtYXJ0Rm9yZWdyb3VuZElzQWN0aXZlIjpmYWxzZSwiSG9yaXpvbnRhbEFsaWdubWVudCI6MCwiVmVydGljYWxBbGlnbm1lbnQiOjAsIlNtYXJ0Rm9yZWdyb3VuZCI6bnVsbCwiTWFyZ2luIjp7IiRpZCI6IjExOCIsIlRvcCI6MCwiTGVmdCI6MCwiUmlnaHQiOjAsIkJvdHRvbSI6MH0sIlBhZGRpbmciOnsiJGlkIjoiMTE5IiwiVG9wIjowLCJMZWZ0IjowLCJSaWdodCI6MCwiQm90dG9tIjowfSwiQmFja2dyb3VuZCI6eyIkaWQiOiIxMjAiLCJDb2xvciI6eyIkcmVmIjoiMjAifX0sIklzVmlzaWJsZSI6dHJ1ZSwiV2lkdGgiOjAuMCwiSGVpZ2h0IjowLjAsIkJvcmRlclN0eWxlIjpudWxsLCJQYXJlbnRTdHlsZSI6bnVsbH0sIkRhdGVGb3JtYXQiOnsiJGlkIjoiMTIxIiwiRm9ybWF0U3RyaW5nIjoiTU1NIGQiLCJTZXBhcmF0b3IiOiIvIiwiVXNlSW50ZXJuYXRpb25hbERhdGVGb3JtYXQiOmZhbHNlfSwiSXNWaXNpYmxlIjp0cnVlLCJQYXJlbnRTdHlsZSI6bnVsbH0sIlNob3dFbGFwc2VkVGltZUdyYWRpZW50U3R5bGUiOmZhbHNlfSwiU2NhbGUiOnsiJGlkIjoiMTIyIiwiU3RhcnREYXRlIjoiMTk3OC0xMC0wMVQyMzo1OTo1OS45OTlaIiwiRW5kRGF0ZSI6IjIwMTYtMDEtMTVUMjM6NTk6NTkuOTk5WiIsIkZvcm1hdCI6Ik1NIiwiVHlwZSI6NCwiQXV0b0RhdGVSYW5nZSI6dHJ1ZSwiV29ya2luZ0RheXMiOjMxLCJUb2RheU1hcmtlclRleHQiOiJUb2RheSIsIkF1dG9TY2FsZVR5cGUiOnRydWV9LCJNaWxlc3RvbmVzIjpbeyIkaWQiOiIxMjMiLCJEYXRlIjoiMTk3OS0xMC0wMVQyMzo1OTo1OS45OTlaIiwiU3R5bGUiOnsiJGlkIjoiMTI0IiwiU2hhcGUiOjIsIkNvbm5lY3Rvck1hcmdpbiI6eyIkcmVmIjoiNTQifSwiQ29ubmVjdG9yU3R5bGUiOnsiJGlkIjoiMTI1IiwiTGluZUNvbG9yIjp7IiRpZCI6IjEyNiIsIiR0eXBlIjoiTkxSRS5Db21tb24uRG9tLlNvbGlkQ29sb3JCcnVzaCwgTkxSRS5Db21tb24iLCJDb2xvciI6eyIkaWQiOiIxMjciLCJBIjo4OSwiUiI6MjQ2LCJHIjoxNDYsIkIiOjB9fSwiTGluZVdlaWdodCI6MS4wLCJMaW5lVHlwZSI6MCwiUGFyZW50U3R5bGUiOnsiJHJlZiI6IjU1In19LCJJc0JlbG93VGltZWJhbmQiOmZhbHNlLCJIaWRlRGF0ZSI6ZmFsc2UsIlNoYXBlU2l6ZSI6MSwiU3BhY2luZyI6Mi4wLCJQYWRkaW5nIjp7IiRyZWYiOiI1OCJ9LCJTaGFwZVN0eWxlIjp7IiRpZCI6IjEyOCIsIk1hcmdpbiI6eyIkcmVmIjoiNjAifSwiUGFkZGluZyI6eyIkcmVmIjoiNjEifSwiQmFja2dyb3VuZCI6eyIkaWQiOiIxMjkiLCJDb2xvciI6eyIkaWQiOiIxMzAiLCJBIjoyNTUsIlIiOjI0NiwiRyI6MTQ2LCJCIjowfX0sIklzVmlzaWJsZSI6dHJ1ZSwiV2lkdGgiOjE4LjAsIkhlaWdodCI6MjAuMCwiQm9yZGVyU3R5bGUiOnsiJGlkIjoiMTMxIiwiTGluZUNvbG9yIjp7IiRyZWYiOiI2MyJ9LCJMaW5lV2VpZ2h0IjowLjAsIkxpbmVUeXBlIjowLCJQYXJlbnRTdHlsZSI6eyIkcmVmIjoiNjIifX0sIlBhcmVudFN0eWxlIjp7IiRyZWYiOiI1OSJ9fSwiVGl0bGVTdHlsZSI6eyIkaWQiOiIxMzIiLCJGb250U2V0dGluZ3MiOnsiJGlkIjoiMTMzIiwiRm9udFNpemUiOjEyLCJGb250TmFtZSI6IkFyaWFsIiwiSXNCb2xkIjpmYWxzZSwiSXNJdGFsaWMiOmZhbHNlLCJJc1VuZGVybGluZWQiOmZhbHNlLCJQYXJlbnRTdHlsZSI6eyIkcmVmIjoiNjYifX0sIkF1dG9TaXplIjowLCJGb3JlZ3JvdW5kIjp7IiRpZCI6IjEzNCIsIkNvbG9yIjp7IiRpZCI6IjEzNSIsIkEiOjI1NSwiUiI6MjIzLCJHIjo4MywiQiI6Mzl9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MzYiLCJMaW5lQ29sb3IiOm51bGwsIkxpbmVXZWlnaHQiOjAuMCwiTGluZVR5cGUiOjAsIlBhcmVudFN0eWxlIjpudWxsfSwiUGFyZW50U3R5bGUiOnsiJHJlZiI6IjY1In19LCJEYXRlU3R5bGUiOnsiJGlkIjoiMTM3IiwiRm9udFNldHRpbmdzIjp7IiRpZCI6IjEzOC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M5IiwiTGluZUNvbG9yIjpudWxsLCJMaW5lV2VpZ2h0IjowLjAsIkxpbmVUeXBlIjowLCJQYXJlbnRTdHlsZSI6bnVsbH0sIlBhcmVudFN0eWxlIjp7IiRyZWYiOiI3MiJ9fSwiRGF0ZUZvcm1hdCI6eyIkaWQiOiIxNDAiLCJGb3JtYXRTdHJpbmciOiJNTU1NIGQsIHl5eXkiLCJTZXBhcmF0b3IiOiIvIiwiVXNlSW50ZXJuYXRpb25hbERhdGVGb3JtYXQiOmZhbHNlfSwiSXNWaXNpYmxlIjp0cnVlLCJQYXJlbnRTdHlsZSI6eyIkcmVmIjoiNTMifX0sIlBvc2l0aW9uIjp7IiRpZCI6IjE0MSIsIlJhdGlvIjowLjAsIklzQ3VzdG9tIjpmYWxzZX0sIklkIjoiMjJiYTk2NjgtOTdhMy00NjU3LWFmYzEtNjlhZGU2MzlhN2ZiIiwiSW1wb3J0SWQiOm51bGwsIlRpdGxlIjoiRmlyc3QgTWlsZXN0b25lIG9yIEV2ZW50IEhlcmUiLCJOb3RlIjpudWxsLCJIeXBlcmxpbmsiOm51bGwsIklzQ2hhbmdlZCI6ZmFsc2UsIklzTmV3IjpmYWxzZX0seyIkaWQiOiIxNDIiLCJEYXRlIjoiMTk4My0wNy0xNFQyMzo1OTo1OS45OTlaIiwiU3R5bGUiOnsiJGlkIjoiMTQzIiwiU2hhcGUiOjEwLCJDb25uZWN0b3JNYXJnaW4iOnsiJHJlZiI6IjU0In0sIkNvbm5lY3RvclN0eWxlIjp7IiRpZCI6IjE0NCIsIkxpbmVDb2xvciI6eyIkaWQiOiIxNDUiLCIkdHlwZSI6Ik5MUkUuQ29tbW9uLkRvbS5Tb2xpZENvbG9yQnJ1c2gsIE5MUkUuQ29tbW9uIiwiQ29sb3IiOnsiJGlkIjoiMTQ2IiwiQSI6ODksIlIiOjE2NiwiRyI6MTgzLCJCIjozOX19LCJMaW5lV2VpZ2h0IjoxLjAsIkxpbmVUeXBlIjowLCJQYXJlbnRTdHlsZSI6eyIkcmVmIjoiNTUifX0sIklzQmVsb3dUaW1lYmFuZCI6dHJ1ZSwiSGlkZURhdGUiOmZhbHNlLCJTaGFwZVNpemUiOjAsIlNwYWNpbmciOjIuMCwiUGFkZGluZyI6eyIkcmVmIjoiNTgifSwiU2hhcGVTdHlsZSI6eyIkaWQiOiIxNDciLCJNYXJnaW4iOnsiJHJlZiI6IjYwIn0sIlBhZGRpbmciOnsiJHJlZiI6IjYxIn0sIkJhY2tncm91bmQiOnsiJGlkIjoiMTQ4IiwiQ29sb3IiOnsiJGlkIjoiMTQ5IiwiQSI6MjU1LCJSIjo4MywiRyI6OTIsIkIiOjE5fX0sIklzVmlzaWJsZSI6dHJ1ZSwiV2lkdGgiOjEyLjAsIkhlaWdodCI6MTQuMCwiQm9yZGVyU3R5bGUiOnsiJGlkIjoiMTUwIiwiTGluZUNvbG9yIjp7IiRyZWYiOiI2MyJ9LCJMaW5lV2VpZ2h0IjowLjAsIkxpbmVUeXBlIjowLCJQYXJlbnRTdHlsZSI6eyIkcmVmIjoiNjIifX0sIlBhcmVudFN0eWxlIjp7IiRyZWYiOiI1OSJ9fSwiVGl0bGVTdHlsZSI6eyIkaWQiOiIxNTEiLCJGb250U2V0dGluZ3MiOnsiJGlkIjoiMTUy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1MyIsIkxpbmVDb2xvciI6bnVsbCwiTGluZVdlaWdodCI6MC4wLCJMaW5lVHlwZSI6MCwiUGFyZW50U3R5bGUiOm51bGx9LCJQYXJlbnRTdHlsZSI6eyIkcmVmIjoiNjUifX0sIkRhdGVTdHlsZSI6eyIkaWQiOiIxNTQiLCJGb250U2V0dGluZ3MiOnsiJGlkIjoiMTU1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TYiLCJMaW5lQ29sb3IiOm51bGwsIkxpbmVXZWlnaHQiOjAuMCwiTGluZVR5cGUiOjAsIlBhcmVudFN0eWxlIjpudWxsfSwiUGFyZW50U3R5bGUiOnsiJHJlZiI6IjcyIn19LCJEYXRlRm9ybWF0Ijp7IiRpZCI6IjE1NyIsIkZvcm1hdFN0cmluZyI6Ik1NTU0gZCwgeXl5eSIsIlNlcGFyYXRvciI6Ii8iLCJVc2VJbnRlcm5hdGlvbmFsRGF0ZUZvcm1hdCI6ZmFsc2V9LCJJc1Zpc2libGUiOnRydWUsIlBhcmVudFN0eWxlIjp7IiRyZWYiOiI1MyJ9fSwiUG9zaXRpb24iOnsiJGlkIjoiMTU4IiwiUmF0aW8iOjAuMCwiSXNDdXN0b20iOmZhbHNlfSwiSWQiOiIxOGE1MjFkNi04ZGJmLTQwOGYtOTM1Ni0yYzA0MGNmN2E0YjEiLCJJbXBvcnRJZCI6bnVsbCwiVGl0bGUiOiJTZWNvbmQgTWlsZXN0b25lIG9yIEV2ZW50IEhlcmUiLCJOb3RlIjpudWxsLCJIeXBlcmxpbmsiOm51bGwsIklzQ2hhbmdlZCI6ZmFsc2UsIklzTmV3IjpmYWxzZX0seyIkaWQiOiIxNTkiLCJEYXRlIjoiMTk4Ni0xMS0yMlQyMzo1OTo1OS45OTlaIiwiU3R5bGUiOnsiJGlkIjoiMTYwIiwiU2hhcGUiOjEyLCJDb25uZWN0b3JNYXJnaW4iOnsiJHJlZiI6IjU0In0sIkNvbm5lY3RvclN0eWxlIjp7IiRpZCI6IjE2MSIsIkxpbmVDb2xvciI6eyIkaWQiOiIxNjIiLCIkdHlwZSI6Ik5MUkUuQ29tbW9uLkRvbS5Tb2xpZENvbG9yQnJ1c2gsIE5MUkUuQ29tbW9uIiwiQ29sb3IiOnsiJGlkIjoiMTYzIiwiQSI6ODksIlIiOjY1LCJHIjoxMzgsIkIiOjE3OX19LCJMaW5lV2VpZ2h0IjoxLjAsIkxpbmVUeXBlIjowLCJQYXJlbnRTdHlsZSI6eyIkcmVmIjoiNTUifX0sIklzQmVsb3dUaW1lYmFuZCI6ZmFsc2UsIkhpZGVEYXRlIjpmYWxzZSwiU2hhcGVTaXplIjowLCJTcGFjaW5nIjoyLjAsIlBhZGRpbmciOnsiJHJlZiI6IjU4In0sIlNoYXBlU3R5bGUiOnsiJGlkIjoiMTY0IiwiTWFyZ2luIjp7IiRyZWYiOiI2MCJ9LCJQYWRkaW5nIjp7IiRyZWYiOiI2MSJ9LCJCYWNrZ3JvdW5kIjp7IiRpZCI6IjE2NSIsIkNvbG9yIjp7IiRpZCI6IjE2NiIsIkEiOjI1NSwiUiI6NjUsIkciOjEzOCwiQiI6MTc5fX0sIklzVmlzaWJsZSI6dHJ1ZSwiV2lkdGgiOjEyLjAsIkhlaWdodCI6MTQuMCwiQm9yZGVyU3R5bGUiOnsiJGlkIjoiMTY3IiwiTGluZUNvbG9yIjp7IiRyZWYiOiI2MyJ9LCJMaW5lV2VpZ2h0IjowLjAsIkxpbmVUeXBlIjowLCJQYXJlbnRTdHlsZSI6eyIkcmVmIjoiNjIifX0sIlBhcmVudFN0eWxlIjp7IiRyZWYiOiI1OSJ9fSwiVGl0bGVTdHlsZSI6eyIkaWQiOiIxNjgiLCJGb250U2V0dGluZ3MiOnsiJGlkIjoiMTY5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3MCIsIkxpbmVDb2xvciI6bnVsbCwiTGluZVdlaWdodCI6MC4wLCJMaW5lVHlwZSI6MCwiUGFyZW50U3R5bGUiOm51bGx9LCJQYXJlbnRTdHlsZSI6eyIkcmVmIjoiNjUifX0sIkRhdGVTdHlsZSI6eyIkaWQiOiIxNzEiLCJGb250U2V0dGluZ3MiOnsiJGlkIjoiMTcy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zMiLCJMaW5lQ29sb3IiOm51bGwsIkxpbmVXZWlnaHQiOjAuMCwiTGluZVR5cGUiOjAsIlBhcmVudFN0eWxlIjpudWxsfSwiUGFyZW50U3R5bGUiOnsiJHJlZiI6IjcyIn19LCJEYXRlRm9ybWF0Ijp7IiRpZCI6IjE3NCIsIkZvcm1hdFN0cmluZyI6Ik1NTU0gZCwgeXl5eSIsIlNlcGFyYXRvciI6Ii8iLCJVc2VJbnRlcm5hdGlvbmFsRGF0ZUZvcm1hdCI6ZmFsc2V9LCJJc1Zpc2libGUiOnRydWUsIlBhcmVudFN0eWxlIjp7IiRyZWYiOiI1MyJ9fSwiUG9zaXRpb24iOnsiJGlkIjoiMTc1IiwiUmF0aW8iOjAuMCwiSXNDdXN0b20iOmZhbHNlfSwiSWQiOiJmMzdkZmIzMy0xY2Y0LTQ5MDktYmZmMS04MDcwNGVhNTE5NDIiLCJJbXBvcnRJZCI6bnVsbCwiVGl0bGUiOiJUaGlyZCBNaWxlc3RvbmUgb3IgRXZlbnQgSGVyZSIsIk5vdGUiOm51bGwsIkh5cGVybGluayI6bnVsbCwiSXNDaGFuZ2VkIjpmYWxzZSwiSXNOZXciOmZhbHNlfSx7IiRpZCI6IjE3NiIsIkRhdGUiOiIxOTk1LTAzLTAxVDIzOjU5OjU5Ljk5OVoiLCJTdHlsZSI6eyIkaWQiOiIxNzciLCJTaGFwZSI6MSwiQ29ubmVjdG9yTWFyZ2luIjp7IiRyZWYiOiI1NCJ9LCJDb25uZWN0b3JTdHlsZSI6eyIkaWQiOiIxNzgiLCJMaW5lQ29sb3IiOnsiJGlkIjoiMTc5IiwiJHR5cGUiOiJOTFJFLkNvbW1vbi5Eb20uU29saWRDb2xvckJydXNoLCBOTFJFLkNvbW1vbiIsIkNvbG9yIjp7IiRpZCI6IjE4MCIsIkEiOjg5LCJSIjoyNDYsIkciOjE0NiwiQiI6MH19LCJMaW5lV2VpZ2h0IjoxLjAsIkxpbmVUeXBlIjowLCJQYXJlbnRTdHlsZSI6eyIkcmVmIjoiNTUifX0sIklzQmVsb3dUaW1lYmFuZCI6dHJ1ZSwiSGlkZURhdGUiOmZhbHNlLCJTaGFwZVNpemUiOjEsIlNwYWNpbmciOjIuMCwiUGFkZGluZyI6eyIkcmVmIjoiNTgifSwiU2hhcGVTdHlsZSI6eyIkaWQiOiIxODEiLCJNYXJnaW4iOnsiJHJlZiI6IjYwIn0sIlBhZGRpbmciOnsiJHJlZiI6IjYxIn0sIkJhY2tncm91bmQiOnsiJGlkIjoiMTgyIiwiQ29sb3IiOnsiJGlkIjoiMTgzIiwiQSI6MjU1LCJSIjoyNDYsIkciOjE0NiwiQiI6MH19LCJJc1Zpc2libGUiOnRydWUsIldpZHRoIjoxOC4wLCJIZWlnaHQiOjIwLjAsIkJvcmRlclN0eWxlIjp7IiRpZCI6IjE4NCIsIkxpbmVDb2xvciI6eyIkcmVmIjoiNjMifSwiTGluZVdlaWdodCI6MC4wLCJMaW5lVHlwZSI6MCwiUGFyZW50U3R5bGUiOnsiJHJlZiI6IjYyIn19LCJQYXJlbnRTdHlsZSI6eyIkcmVmIjoiNTkifX0sIlRpdGxlU3R5bGUiOnsiJGlkIjoiMTg1IiwiRm9udFNldHRpbmdzIjp7IiRpZCI6IjE4Ni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ODciLCJMaW5lQ29sb3IiOm51bGwsIkxpbmVXZWlnaHQiOjAuMCwiTGluZVR5cGUiOjAsIlBhcmVudFN0eWxlIjpudWxsfSwiUGFyZW50U3R5bGUiOnsiJHJlZiI6IjY1In19LCJEYXRlU3R5bGUiOnsiJGlkIjoiMTg4IiwiRm9udFNldHRpbmdzIjp7IiRpZCI6IjE4OS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kwIiwiTGluZUNvbG9yIjpudWxsLCJMaW5lV2VpZ2h0IjowLjAsIkxpbmVUeXBlIjowLCJQYXJlbnRTdHlsZSI6bnVsbH0sIlBhcmVudFN0eWxlIjp7IiRyZWYiOiI3MiJ9fSwiRGF0ZUZvcm1hdCI6eyIkaWQiOiIxOTEiLCJGb3JtYXRTdHJpbmciOiJNTU1NIGQsIHl5eXkiLCJTZXBhcmF0b3IiOiIvIiwiVXNlSW50ZXJuYXRpb25hbERhdGVGb3JtYXQiOmZhbHNlfSwiSXNWaXNpYmxlIjp0cnVlLCJQYXJlbnRTdHlsZSI6eyIkcmVmIjoiNTMifX0sIlBvc2l0aW9uIjp7IiRpZCI6IjE5MiIsIlJhdGlvIjowLjI4MzIyMzM3ODIxNjc3ODc5LCJJc0N1c3RvbSI6dHJ1ZX0sIklkIjoiMDQwNjQ4YTItNmZmOC00NDY4LWEyNGUtNzQ4MGFkOTE2MjBlIiwiSW1wb3J0SWQiOm51bGwsIlRpdGxlIjoiRm91cnRoIE1pbGVzdG9uZSBvciBFdmVudCBIZXJlIiwiTm90ZSI6bnVsbCwiSHlwZXJsaW5rIjpudWxsLCJJc0NoYW5nZWQiOmZhbHNlLCJJc05ldyI6ZmFsc2V9LHsiJGlkIjoiMTkzIiwiRGF0ZSI6IjE5OTYtMDQtMDFUMjM6NTk6NTkuOTk5WiIsIlN0eWxlIjp7IiRpZCI6IjE5NCIsIlNoYXBlIjo1LCJDb25uZWN0b3JNYXJnaW4iOnsiJHJlZiI6IjU0In0sIkNvbm5lY3RvclN0eWxlIjp7IiRpZCI6IjE5NSIsIkxpbmVDb2xvciI6eyIkaWQiOiIxOTYiLCIkdHlwZSI6Ik5MUkUuQ29tbW9uLkRvbS5Tb2xpZENvbG9yQnJ1c2gsIE5MUkUuQ29tbW9uIiwiQ29sb3IiOnsiJGlkIjoiMTk3IiwiQSI6ODksIlIiOjIyMywiRyI6ODMsIkIiOjM5fX0sIkxpbmVXZWlnaHQiOjEuMCwiTGluZVR5cGUiOjAsIlBhcmVudFN0eWxlIjp7IiRyZWYiOiI1NSJ9fSwiSXNCZWxvd1RpbWViYW5kIjpmYWxzZSwiSGlkZURhdGUiOmZhbHNlLCJTaGFwZVNpemUiOjAsIlNwYWNpbmciOjIuMCwiUGFkZGluZyI6eyIkcmVmIjoiNTgifSwiU2hhcGVTdHlsZSI6eyIkaWQiOiIxOTgiLCJNYXJnaW4iOnsiJHJlZiI6IjYwIn0sIlBhZGRpbmciOnsiJHJlZiI6IjYxIn0sIkJhY2tncm91bmQiOnsiJGlkIjoiMTk5IiwiQ29sb3IiOnsiJGlkIjoiMjAwIiwiQSI6MjU1LCJSIjoyMjMsIkciOjgzLCJCIjozOX19LCJJc1Zpc2libGUiOnRydWUsIldpZHRoIjoxMi4wLCJIZWlnaHQiOjE0LjAsIkJvcmRlclN0eWxlIjp7IiRpZCI6IjIwMSIsIkxpbmVDb2xvciI6eyIkcmVmIjoiNjMifSwiTGluZVdlaWdodCI6MC4wLCJMaW5lVHlwZSI6MCwiUGFyZW50U3R5bGUiOnsiJHJlZiI6IjYyIn19LCJQYXJlbnRTdHlsZSI6eyIkcmVmIjoiNTkifX0sIlRpdGxlU3R5bGUiOnsiJGlkIjoiMjAyIiwiRm9udFNldHRpbmdzIjp7IiRpZCI6IjIwMy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DQiLCJMaW5lQ29sb3IiOm51bGwsIkxpbmVXZWlnaHQiOjAuMCwiTGluZVR5cGUiOjAsIlBhcmVudFN0eWxlIjpudWxsfSwiUGFyZW50U3R5bGUiOnsiJHJlZiI6IjY1In19LCJEYXRlU3R5bGUiOnsiJGlkIjoiMjA1IiwiRm9udFNldHRpbmdzIjp7IiRpZCI6IjIwNi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A3IiwiTGluZUNvbG9yIjpudWxsLCJMaW5lV2VpZ2h0IjowLjAsIkxpbmVUeXBlIjowLCJQYXJlbnRTdHlsZSI6bnVsbH0sIlBhcmVudFN0eWxlIjp7IiRyZWYiOiI3MiJ9fSwiRGF0ZUZvcm1hdCI6eyIkaWQiOiIyMDgiLCJGb3JtYXRTdHJpbmciOiJNTU1NIGQsIHl5eXkiLCJTZXBhcmF0b3IiOiIvIiwiVXNlSW50ZXJuYXRpb25hbERhdGVGb3JtYXQiOmZhbHNlfSwiSXNWaXNpYmxlIjp0cnVlLCJQYXJlbnRTdHlsZSI6eyIkcmVmIjoiNTMifX0sIlBvc2l0aW9uIjp7IiRpZCI6IjIwOSIsIlJhdGlvIjowLjIxNDYyOTYzMjQ1NTMzMTMyLCJJc0N1c3RvbSI6dHJ1ZX0sIklkIjoiZGJhOWYxY2MtMjA0MS00MTBiLTg0OWUtZTU5MGU3NmM3NzgwIiwiSW1wb3J0SWQiOm51bGwsIlRpdGxlIjoiRmlmdGggTWlsZXN0b25lIG9yIEV2ZW50IEhlcmUiLCJOb3RlIjpudWxsLCJIeXBlcmxpbmsiOm51bGwsIklzQ2hhbmdlZCI6ZmFsc2UsIklzTmV3IjpmYWxzZX0seyIkaWQiOiIyMTAiLCJEYXRlIjoiMTk5OC0wNy0wMVQyMzo1OTo1OS45OTlaIiwiU3R5bGUiOnsiJGlkIjoiMjExIiwiU2hhcGUiOjEsIkNvbm5lY3Rvck1hcmdpbiI6eyIkcmVmIjoiNTQifSwiQ29ubmVjdG9yU3R5bGUiOnsiJGlkIjoiMjEyIiwiTGluZUNvbG9yIjp7IiRpZCI6IjIxMyIsIiR0eXBlIjoiTkxSRS5Db21tb24uRG9tLlNvbGlkQ29sb3JCcnVzaCwgTkxSRS5Db21tb24iLCJDb2xvciI6eyIkaWQiOiIyMTQiLCJBIjo4OSwiUiI6MjU0LCJHIjoxOTUsIkIiOjZ9fSwiTGluZVdlaWdodCI6MS4wLCJMaW5lVHlwZSI6MCwiUGFyZW50U3R5bGUiOnsiJHJlZiI6IjU1In19LCJJc0JlbG93VGltZWJhbmQiOnRydWUsIkhpZGVEYXRlIjpmYWxzZSwiU2hhcGVTaXplIjoxLCJTcGFjaW5nIjoyLjAsIlBhZGRpbmciOnsiJHJlZiI6IjU4In0sIlNoYXBlU3R5bGUiOnsiJGlkIjoiMjE1IiwiTWFyZ2luIjp7IiRyZWYiOiI2MCJ9LCJQYWRkaW5nIjp7IiRyZWYiOiI2MSJ9LCJCYWNrZ3JvdW5kIjp7IiRpZCI6IjIxNiIsIkNvbG9yIjp7IiRpZCI6IjIxNyIsIkEiOjI1NSwiUiI6MjU0LCJHIjoxOTUsIkIiOjZ9fSwiSXNWaXNpYmxlIjp0cnVlLCJXaWR0aCI6MTguMCwiSGVpZ2h0IjoyMC4wLCJCb3JkZXJTdHlsZSI6eyIkaWQiOiIyMTgiLCJMaW5lQ29sb3IiOnsiJHJlZiI6IjYzIn0sIkxpbmVXZWlnaHQiOjAuMCwiTGluZVR5cGUiOjAsIlBhcmVudFN0eWxlIjp7IiRyZWYiOiI2MiJ9fSwiUGFyZW50U3R5bGUiOnsiJHJlZiI6IjU5In19LCJUaXRsZVN0eWxlIjp7IiRpZCI6IjIxOSIsIkZvbnRTZXR0aW5ncyI6eyIkaWQiOiIyMjAiLCJGb250U2l6ZSI6MTIsIkZvbnROYW1lIjoiQXJpYWwiLCJJc0JvbGQiOmZhbHN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IxIiwiTGluZUNvbG9yIjpudWxsLCJMaW5lV2VpZ2h0IjowLjAsIkxpbmVUeXBlIjowLCJQYXJlbnRTdHlsZSI6bnVsbH0sIlBhcmVudFN0eWxlIjp7IiRyZWYiOiI2NSJ9fSwiRGF0ZVN0eWxlIjp7IiRpZCI6IjIyMiIsIkZvbnRTZXR0aW5ncyI6eyIkaWQiOiIyMjMiLCJGb250U2l6ZSI6MTAsIkZvbnROYW1lIjoiQXJpYWwgTmFycm93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yNCIsIkxpbmVDb2xvciI6bnVsbCwiTGluZVdlaWdodCI6MC4wLCJMaW5lVHlwZSI6MCwiUGFyZW50U3R5bGUiOm51bGx9LCJQYXJlbnRTdHlsZSI6eyIkcmVmIjoiNzIifX0sIkRhdGVGb3JtYXQiOnsiJGlkIjoiMjI1IiwiRm9ybWF0U3RyaW5nIjoiTU1NTSBkLCB5eXl5IiwiU2VwYXJhdG9yIjoiLyIsIlVzZUludGVybmF0aW9uYWxEYXRlRm9ybWF0IjpmYWxzZX0sIklzVmlzaWJsZSI6dHJ1ZSwiUGFyZW50U3R5bGUiOnsiJHJlZiI6IjUzIn19LCJQb3NpdGlvbiI6eyIkaWQiOiIyMjYiLCJSYXRpbyI6MC4wLCJJc0N1c3RvbSI6ZmFsc2V9LCJJZCI6IjNiZGVlOTI5LTkyOGEtNDdlYy04MmFiLTExNWFjN2Y3ZTY5MCIsIkltcG9ydElkIjpudWxsLCJUaXRsZSI6IlNpeHRoIE1pbGVzdG9uZSBvciBFdmVudCBIZXJlIiwiTm90ZSI6bnVsbCwiSHlwZXJsaW5rIjpudWxsLCJJc0NoYW5nZWQiOmZhbHNlLCJJc05ldyI6ZmFsc2V9LHsiJGlkIjoiMjI3IiwiRGF0ZSI6IjIwMDItMDItMDFUMjM6NTk6NTkuOTk5WiIsIlN0eWxlIjp7IiRpZCI6IjIyOCIsIlNoYXBlIjoxMywiQ29ubmVjdG9yTWFyZ2luIjp7IiRyZWYiOiI1NCJ9LCJDb25uZWN0b3JTdHlsZSI6eyIkaWQiOiIyMjkiLCJMaW5lQ29sb3IiOnsiJGlkIjoiMjMwIiwiJHR5cGUiOiJOTFJFLkNvbW1vbi5Eb20uU29saWRDb2xvckJydXNoLCBOTFJFLkNvbW1vbiIsIkNvbG9yIjp7IiRpZCI6IjIzMSIsIkEiOjg5LCJSIjo5NCwiRyI6OTQsIkIiOjk0fX0sIkxpbmVXZWlnaHQiOjEuMCwiTGluZVR5cGUiOjAsIlBhcmVudFN0eWxlIjp7IiRyZWYiOiI1NSJ9fSwiSXNCZWxvd1RpbWViYW5kIjpmYWxzZSwiSGlkZURhdGUiOmZhbHNlLCJTaGFwZVNpemUiOjEsIlNwYWNpbmciOjIuMCwiUGFkZGluZyI6eyIkcmVmIjoiNTgifSwiU2hhcGVTdHlsZSI6eyIkaWQiOiIyMzIiLCJNYXJnaW4iOnsiJHJlZiI6IjYwIn0sIlBhZGRpbmciOnsiJHJlZiI6IjYxIn0sIkJhY2tncm91bmQiOnsiJGlkIjoiMjMzIiwiQ29sb3IiOnsiJGlkIjoiMjM0IiwiQSI6MjU1LCJSIjo5NCwiRyI6OTQsIkIiOjk0fX0sIklzVmlzaWJsZSI6dHJ1ZSwiV2lkdGgiOjE4LjAsIkhlaWdodCI6MjAuMCwiQm9yZGVyU3R5bGUiOnsiJGlkIjoiMjM1IiwiTGluZUNvbG9yIjp7IiRyZWYiOiI2MyJ9LCJMaW5lV2VpZ2h0IjowLjAsIkxpbmVUeXBlIjowLCJQYXJlbnRTdHlsZSI6eyIkcmVmIjoiNjIifX0sIlBhcmVudFN0eWxlIjp7IiRyZWYiOiI1OSJ9fSwiVGl0bGVTdHlsZSI6eyIkaWQiOiIyMzYiLCJGb250U2V0dGluZ3MiOnsiJGlkIjoiMjM3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zOCIsIkxpbmVDb2xvciI6bnVsbCwiTGluZVdlaWdodCI6MC4wLCJMaW5lVHlwZSI6MCwiUGFyZW50U3R5bGUiOm51bGx9LCJQYXJlbnRTdHlsZSI6eyIkcmVmIjoiNjUifX0sIkRhdGVTdHlsZSI6eyIkaWQiOiIyMzkiLCJGb250U2V0dGluZ3MiOnsiJGlkIjoiMjQw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DEiLCJMaW5lQ29sb3IiOm51bGwsIkxpbmVXZWlnaHQiOjAuMCwiTGluZVR5cGUiOjAsIlBhcmVudFN0eWxlIjpudWxsfSwiUGFyZW50U3R5bGUiOnsiJHJlZiI6IjcyIn19LCJEYXRlRm9ybWF0Ijp7IiRpZCI6IjI0MiIsIkZvcm1hdFN0cmluZyI6Ik1NTU0gZCwgeXl5eSIsIlNlcGFyYXRvciI6Ii8iLCJVc2VJbnRlcm5hdGlvbmFsRGF0ZUZvcm1hdCI6ZmFsc2V9LCJJc1Zpc2libGUiOnRydWUsIlBhcmVudFN0eWxlIjp7IiRyZWYiOiI1MyJ9fSwiUG9zaXRpb24iOnsiJGlkIjoiMjQzIiwiUmF0aW8iOjAuMCwiSXNDdXN0b20iOmZhbHNlfSwiSWQiOiJkNTA4YmM4ZS03YmRjLTQ3Y2ItYjlmNC1iMTc2YzMwM2JlNzQiLCJJbXBvcnRJZCI6bnVsbCwiVGl0bGUiOiJTZXZlbnRoIE1pbGVzdG9uZSBvciBFdmVudCBIZXJlIiwiTm90ZSI6bnVsbCwiSHlwZXJsaW5rIjpudWxsLCJJc0NoYW5nZWQiOmZhbHNlLCJJc05ldyI6ZmFsc2V9LHsiJGlkIjoiMjQ0IiwiRGF0ZSI6IjIwMDUtMDYtMDFUMjM6NTk6NTkuOTk5WiIsIlN0eWxlIjp7IiRpZCI6IjI0NSIsIlNoYXBlIjo1LCJDb25uZWN0b3JNYXJnaW4iOnsiJHJlZiI6IjU0In0sIkNvbm5lY3RvclN0eWxlIjp7IiRpZCI6IjI0NiIsIkxpbmVDb2xvciI6eyIkaWQiOiIyNDciLCIkdHlwZSI6Ik5MUkUuQ29tbW9uLkRvbS5Tb2xpZENvbG9yQnJ1c2gsIE5MUkUuQ29tbW9uIiwiQ29sb3IiOnsiJGlkIjoiMjQ4IiwiQSI6ODksIlIiOjIyMywiRyI6ODMsIkIiOjM5fX0sIkxpbmVXZWlnaHQiOjEuMCwiTGluZVR5cGUiOjAsIlBhcmVudFN0eWxlIjp7IiRyZWYiOiI1NSJ9fSwiSXNCZWxvd1RpbWViYW5kIjp0cnVlLCJIaWRlRGF0ZSI6ZmFsc2UsIlNoYXBlU2l6ZSI6MCwiU3BhY2luZyI6Mi4wLCJQYWRkaW5nIjp7IiRyZWYiOiI1OCJ9LCJTaGFwZVN0eWxlIjp7IiRpZCI6IjI0OSIsIk1hcmdpbiI6eyIkcmVmIjoiNjAifSwiUGFkZGluZyI6eyIkcmVmIjoiNjEifSwiQmFja2dyb3VuZCI6eyIkaWQiOiIyNTAiLCJDb2xvciI6eyIkaWQiOiIyNTEiLCJBIjoyNTUsIlIiOjIyMywiRyI6ODMsIkIiOjM5fX0sIklzVmlzaWJsZSI6dHJ1ZSwiV2lkdGgiOjEyLjAsIkhlaWdodCI6MTQuMCwiQm9yZGVyU3R5bGUiOnsiJGlkIjoiMjUyIiwiTGluZUNvbG9yIjp7IiRyZWYiOiI2MyJ9LCJMaW5lV2VpZ2h0IjowLjAsIkxpbmVUeXBlIjowLCJQYXJlbnRTdHlsZSI6eyIkcmVmIjoiNjIifX0sIlBhcmVudFN0eWxlIjp7IiRyZWYiOiI1OSJ9fSwiVGl0bGVTdHlsZSI6eyIkaWQiOiIyNTMiLCJGb250U2V0dGluZ3MiOnsiJGlkIjoiMjU0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1NSIsIkxpbmVDb2xvciI6bnVsbCwiTGluZVdlaWdodCI6MC4wLCJMaW5lVHlwZSI6MCwiUGFyZW50U3R5bGUiOm51bGx9LCJQYXJlbnRTdHlsZSI6eyIkcmVmIjoiNjUifX0sIkRhdGVTdHlsZSI6eyIkaWQiOiIyNTYiLCJGb250U2V0dGluZ3MiOnsiJGlkIjoiMjU3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TgiLCJMaW5lQ29sb3IiOm51bGwsIkxpbmVXZWlnaHQiOjAuMCwiTGluZVR5cGUiOjAsIlBhcmVudFN0eWxlIjpudWxsfSwiUGFyZW50U3R5bGUiOnsiJHJlZiI6IjcyIn19LCJEYXRlRm9ybWF0Ijp7IiRpZCI6IjI1OSIsIkZvcm1hdFN0cmluZyI6Ik1NTU0gZCwgeXl5eSIsIlNlcGFyYXRvciI6Ii8iLCJVc2VJbnRlcm5hdGlvbmFsRGF0ZUZvcm1hdCI6ZmFsc2V9LCJJc1Zpc2libGUiOnRydWUsIlBhcmVudFN0eWxlIjp7IiRyZWYiOiI1MyJ9fSwiUG9zaXRpb24iOnsiJGlkIjoiMjYwIiwiUmF0aW8iOjAuMCwiSXNDdXN0b20iOmZhbHNlfSwiSWQiOiIyZDIwZDdkYy1jOTRmLTRkZTItOTQ2ZS00MzczZDQ5NGYxMGIiLCJJbXBvcnRJZCI6bnVsbCwiVGl0bGUiOiJFaWdodCBNaWxlc3RvbmUgb3IgRXZlbnQgSGVyZSIsIk5vdGUiOm51bGwsIkh5cGVybGluayI6bnVsbCwiSXNDaGFuZ2VkIjpmYWxzZSwiSXNOZXciOmZhbHNlfSx7IiRpZCI6IjI2MSIsIkRhdGUiOiIyMDA4LTExLTA5VDIzOjU5OjU5Ljk5OVoiLCJTdHlsZSI6eyIkaWQiOiIyNjIiLCJTaGFwZSI6MTAsIkNvbm5lY3Rvck1hcmdpbiI6eyIkcmVmIjoiNTQifSwiQ29ubmVjdG9yU3R5bGUiOnsiJGlkIjoiMjYzIiwiTGluZUNvbG9yIjp7IiRpZCI6IjI2NCIsIiR0eXBlIjoiTkxSRS5Db21tb24uRG9tLlNvbGlkQ29sb3JCcnVzaCwgTkxSRS5Db21tb24iLCJDb2xvciI6eyIkaWQiOiIyNjUiLCJBIjo4OSwiUiI6NjUsIkciOjEzOCwiQiI6MTc5fX0sIkxpbmVXZWlnaHQiOjEuMCwiTGluZVR5cGUiOjAsIlBhcmVudFN0eWxlIjp7IiRyZWYiOiI1NSJ9fSwiSXNCZWxvd1RpbWViYW5kIjpmYWxzZSwiSGlkZURhdGUiOmZhbHNlLCJTaGFwZVNpemUiOjAsIlNwYWNpbmciOjIuMCwiUGFkZGluZyI6eyIkcmVmIjoiNTgifSwiU2hhcGVTdHlsZSI6eyIkaWQiOiIyNjYiLCJNYXJnaW4iOnsiJHJlZiI6IjYwIn0sIlBhZGRpbmciOnsiJHJlZiI6IjYxIn0sIkJhY2tncm91bmQiOnsiJGlkIjoiMjY3IiwiQ29sb3IiOnsiJGlkIjoiMjY4IiwiQSI6MjU1LCJSIjo4MywiRyI6OTIsIkIiOjE5fX0sIklzVmlzaWJsZSI6dHJ1ZSwiV2lkdGgiOjEyLjAsIkhlaWdodCI6MTQuMCwiQm9yZGVyU3R5bGUiOnsiJGlkIjoiMjY5IiwiTGluZUNvbG9yIjp7IiRyZWYiOiI2MyJ9LCJMaW5lV2VpZ2h0IjowLjAsIkxpbmVUeXBlIjowLCJQYXJlbnRTdHlsZSI6eyIkcmVmIjoiNjIifX0sIlBhcmVudFN0eWxlIjp7IiRyZWYiOiI1OSJ9fSwiVGl0bGVTdHlsZSI6eyIkaWQiOiIyNzAiLCJGb250U2V0dGluZ3MiOnsiJGlkIjoiMjcx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3MiIsIkxpbmVDb2xvciI6bnVsbCwiTGluZVdlaWdodCI6MC4wLCJMaW5lVHlwZSI6MCwiUGFyZW50U3R5bGUiOm51bGx9LCJQYXJlbnRTdHlsZSI6eyIkcmVmIjoiNjUifX0sIkRhdGVTdHlsZSI6eyIkaWQiOiIyNzMiLCJGb250U2V0dGluZ3MiOnsiJGlkIjoiMjc0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zUiLCJMaW5lQ29sb3IiOm51bGwsIkxpbmVXZWlnaHQiOjAuMCwiTGluZVR5cGUiOjAsIlBhcmVudFN0eWxlIjpudWxsfSwiUGFyZW50U3R5bGUiOnsiJHJlZiI6IjcyIn19LCJEYXRlRm9ybWF0Ijp7IiRpZCI6IjI3NiIsIkZvcm1hdFN0cmluZyI6Ik1NTU0gZCwgeXl5eSIsIlNlcGFyYXRvciI6Ii8iLCJVc2VJbnRlcm5hdGlvbmFsRGF0ZUZvcm1hdCI6ZmFsc2V9LCJJc1Zpc2libGUiOnRydWUsIlBhcmVudFN0eWxlIjp7IiRyZWYiOiI1MyJ9fSwiUG9zaXRpb24iOnsiJGlkIjoiMjc3IiwiUmF0aW8iOjAuMCwiSXNDdXN0b20iOmZhbHNlfSwiSWQiOiI3ODBiNWNjNS1lYzg1LTRlMzItYWM2YS02N2EzMGI3MTQxODUiLCJJbXBvcnRJZCI6bnVsbCwiVGl0bGUiOiJOaW50aCBNaWxlc3RvbmUgb3IgRXZlbnQgSGVyZSIsIk5vdGUiOm51bGwsIkh5cGVybGluayI6bnVsbCwiSXNDaGFuZ2VkIjpmYWxzZSwiSXNOZXciOmZhbHNlfSx7IiRpZCI6IjI3OCIsIkRhdGUiOiIyMDEyLTAyLTA0VDIzOjU5OjU5Ljk5OVoiLCJTdHlsZSI6eyIkaWQiOiIyNzkiLCJTaGFwZSI6MTIsIkNvbm5lY3Rvck1hcmdpbiI6eyIkcmVmIjoiNTQifSwiQ29ubmVjdG9yU3R5bGUiOnsiJGlkIjoiMjgwIiwiTGluZUNvbG9yIjp7IiRpZCI6IjI4MSIsIiR0eXBlIjoiTkxSRS5Db21tb24uRG9tLlNvbGlkQ29sb3JCcnVzaCwgTkxSRS5Db21tb24iLCJDb2xvciI6eyIkaWQiOiIyODIiLCJBIjo4OSwiUiI6NjUsIkciOjEzOCwiQiI6MTc5fX0sIkxpbmVXZWlnaHQiOjEuMCwiTGluZVR5cGUiOjAsIlBhcmVudFN0eWxlIjp7IiRyZWYiOiI1NSJ9fSwiSXNCZWxvd1RpbWViYW5kIjp0cnVlLCJIaWRlRGF0ZSI6ZmFsc2UsIlNoYXBlU2l6ZSI6MCwiU3BhY2luZyI6Mi4wLCJQYWRkaW5nIjp7IiRyZWYiOiI1OCJ9LCJTaGFwZVN0eWxlIjp7IiRpZCI6IjI4MyIsIk1hcmdpbiI6eyIkcmVmIjoiNjAifSwiUGFkZGluZyI6eyIkcmVmIjoiNjEifSwiQmFja2dyb3VuZCI6eyIkaWQiOiIyODQiLCJDb2xvciI6eyIkaWQiOiIyODUiLCJBIjoyNTUsIlIiOjY1LCJHIjoxMzgsIkIiOjE3OX19LCJJc1Zpc2libGUiOnRydWUsIldpZHRoIjoxMi4wLCJIZWlnaHQiOjE0LjAsIkJvcmRlclN0eWxlIjp7IiRpZCI6IjI4NiIsIkxpbmVDb2xvciI6eyIkcmVmIjoiNjMifSwiTGluZVdlaWdodCI6MC4wLCJMaW5lVHlwZSI6MCwiUGFyZW50U3R5bGUiOnsiJHJlZiI6IjYyIn19LCJQYXJlbnRTdHlsZSI6eyIkcmVmIjoiNTkifX0sIlRpdGxlU3R5bGUiOnsiJGlkIjoiMjg3IiwiRm9udFNldHRpbmdzIjp7IiRpZCI6IjI4OC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ODkiLCJMaW5lQ29sb3IiOm51bGwsIkxpbmVXZWlnaHQiOjAuMCwiTGluZVR5cGUiOjAsIlBhcmVudFN0eWxlIjpudWxsfSwiUGFyZW50U3R5bGUiOnsiJHJlZiI6IjY1In19LCJEYXRlU3R5bGUiOnsiJGlkIjoiMjkwIiwiRm9udFNldHRpbmdzIjp7IiRpZCI6IjI5MS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kyIiwiTGluZUNvbG9yIjpudWxsLCJMaW5lV2VpZ2h0IjowLjAsIkxpbmVUeXBlIjowLCJQYXJlbnRTdHlsZSI6bnVsbH0sIlBhcmVudFN0eWxlIjp7IiRyZWYiOiI3MiJ9fSwiRGF0ZUZvcm1hdCI6eyIkaWQiOiIyOTMiLCJGb3JtYXRTdHJpbmciOiJNTU1NIGQsIHl5eXkiLCJTZXBhcmF0b3IiOiIvIiwiVXNlSW50ZXJuYXRpb25hbERhdGVGb3JtYXQiOmZhbHNlfSwiSXNWaXNpYmxlIjp0cnVlLCJQYXJlbnRTdHlsZSI6eyIkcmVmIjoiNTMifX0sIlBvc2l0aW9uIjp7IiRpZCI6IjI5NCIsIlJhdGlvIjowLjAsIklzQ3VzdG9tIjpmYWxzZX0sIklkIjoiNTMxMTM0YzItZTA4Mi00NDc5LWExM2MtZmI3ZTZlYWViMzBjIiwiSW1wb3J0SWQiOm51bGwsIlRpdGxlIjoiVGVudGggTWlsZXN0b25lIG9yIEV2ZW50IEhlcmUiLCJOb3RlIjpudWxsLCJIeXBlcmxpbmsiOm51bGwsIklzQ2hhbmdlZCI6ZmFsc2UsIklzTmV3IjpmYWxzZX0seyIkaWQiOiIyOTUiLCJEYXRlIjoiMjAxNi0wMS0xNVQyMzo1OTo1OS45OTlaIiwiU3R5bGUiOnsiJGlkIjoiMjk2IiwiU2hhcGUiOjIsIkNvbm5lY3Rvck1hcmdpbiI6eyIkcmVmIjoiNTQifSwiQ29ubmVjdG9yU3R5bGUiOnsiJGlkIjoiMjk3IiwiTGluZUNvbG9yIjp7IiRpZCI6IjI5OCIsIiR0eXBlIjoiTkxSRS5Db21tb24uRG9tLlNvbGlkQ29sb3JCcnVzaCwgTkxSRS5Db21tb24iLCJDb2xvciI6eyIkaWQiOiIyOTkiLCJBIjo4OSwiUiI6MjQ2LCJHIjoxNDYsIkIiOjB9fSwiTGluZVdlaWdodCI6MS4wLCJMaW5lVHlwZSI6MCwiUGFyZW50U3R5bGUiOnsiJHJlZiI6IjU1In19LCJJc0JlbG93VGltZWJhbmQiOmZhbHNlLCJIaWRlRGF0ZSI6ZmFsc2UsIlNoYXBlU2l6ZSI6MSwiU3BhY2luZyI6Mi4wLCJQYWRkaW5nIjp7IiRyZWYiOiI1OCJ9LCJTaGFwZVN0eWxlIjp7IiRpZCI6IjMwMCIsIk1hcmdpbiI6eyIkcmVmIjoiNjAifSwiUGFkZGluZyI6eyIkcmVmIjoiNjEifSwiQmFja2dyb3VuZCI6eyIkaWQiOiIzMDEiLCJDb2xvciI6eyIkaWQiOiIzMDIiLCJBIjoyNTUsIlIiOjI0NiwiRyI6MTQ2LCJCIjowfX0sIklzVmlzaWJsZSI6dHJ1ZSwiV2lkdGgiOjE4LjAsIkhlaWdodCI6MjAuMCwiQm9yZGVyU3R5bGUiOnsiJGlkIjoiMzAzIiwiTGluZUNvbG9yIjp7IiRyZWYiOiI2MyJ9LCJMaW5lV2VpZ2h0IjowLjAsIkxpbmVUeXBlIjowLCJQYXJlbnRTdHlsZSI6eyIkcmVmIjoiNjIifX0sIlBhcmVudFN0eWxlIjp7IiRyZWYiOiI1OSJ9fSwiVGl0bGVTdHlsZSI6eyIkaWQiOiIzMDQiLCJGb250U2V0dGluZ3MiOnsiJGlkIjoiMzA1IiwiRm9udFNpemUiOjEyLCJGb250TmFtZSI6IkFyaWFsIiwiSXNCb2xkIjpmYWxzZSwiSXNJdGFsaWMiOmZhbHNlLCJJc1VuZGVybGluZWQiOmZhbHNlLCJQYXJlbnRTdHlsZSI6eyIkcmVmIjoiNjYifX0sIkF1dG9TaXplIjowLCJGb3JlZ3JvdW5kIjp7IiRpZCI6IjMwNiIsIkNvbG9yIjp7IiRpZCI6IjMwNyIsIkEiOjI1NSwiUiI6MjIzLCJHIjo4MywiQiI6Mzl9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zMDgiLCJMaW5lQ29sb3IiOm51bGwsIkxpbmVXZWlnaHQiOjAuMCwiTGluZVR5cGUiOjAsIlBhcmVudFN0eWxlIjpudWxsfSwiUGFyZW50U3R5bGUiOnsiJHJlZiI6IjY1In19LCJEYXRlU3R5bGUiOnsiJGlkIjoiMzA5IiwiRm9udFNldHRpbmdzIjp7IiRpZCI6IjMxMC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ExIiwiTGluZUNvbG9yIjpudWxsLCJMaW5lV2VpZ2h0IjowLjAsIkxpbmVUeXBlIjowLCJQYXJlbnRTdHlsZSI6bnVsbH0sIlBhcmVudFN0eWxlIjp7IiRyZWYiOiI3MiJ9fSwiRGF0ZUZvcm1hdCI6eyIkaWQiOiIzMTIiLCJGb3JtYXRTdHJpbmciOiJNTU1NIGQsIHl5eXkiLCJTZXBhcmF0b3IiOiIvIiwiVXNlSW50ZXJuYXRpb25hbERhdGVGb3JtYXQiOmZhbHNlfSwiSXNWaXNpYmxlIjp0cnVlLCJQYXJlbnRTdHlsZSI6eyIkcmVmIjoiNTMifX0sIlBvc2l0aW9uIjp7IiRpZCI6IjMxMyIsIlJhdGlvIjowLjAsIklzQ3VzdG9tIjpmYWxzZX0sIklkIjoiNTE2YzJiNjgtN2EwZS00OWM2LWFkMWEtMDQyMzQ5MDQ5MzhmIiwiSW1wb3J0SWQiOm51bGwsIlRpdGxlIjoiVG9kYXkiLCJOb3RlIjpudWxsLCJIeXBlcmxpbmsiOm51bGwsIklzQ2hhbmdlZCI6ZmFsc2UsIklzTmV3IjpmYWxzZX1dLCJUYXNrcyI6W10sIk1zUHJvamVjdEl0ZW1zVHJlZSI6eyIkaWQiOiIzMTQiLCJSb290Ijp7IiRpZCI6IjMxNSIsIkltcG9ydElkIjpudWxsLCJJc0ltcG9ydGVkIjpmYWxzZSwiQ2hpbGRyZW4iOltdfX0sIlNldHRpbmdzIjp7IiRpZCI6IjMxNiIsIkltcGFPcHRpb25zIjp7IiRpZCI6IjMxNy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saW5lSW1wb3J0ZWQiOmZhbHNlfQ=="/>
  <p:tag name="__MASTER" val="__part_0"/>
</p:tagLst>
</file>

<file path=ppt/tags/tag112.xml><?xml version="1.0" encoding="utf-8"?>
<p:tagLst xmlns:a="http://schemas.openxmlformats.org/drawingml/2006/main" xmlns:r="http://schemas.openxmlformats.org/officeDocument/2006/relationships" xmlns:p="http://schemas.openxmlformats.org/presentationml/2006/main">
  <p:tag name="OTLMARKERSHAPE" val="OTL"/>
</p:tagLst>
</file>

<file path=ppt/tags/tag113.xml><?xml version="1.0" encoding="utf-8"?>
<p:tagLst xmlns:a="http://schemas.openxmlformats.org/drawingml/2006/main" xmlns:r="http://schemas.openxmlformats.org/officeDocument/2006/relationships" xmlns:p="http://schemas.openxmlformats.org/presentationml/2006/main">
  <p:tag name="OTLMARKERSHAPE" val="OTL"/>
</p:tagLst>
</file>

<file path=ppt/tags/tag114.xml><?xml version="1.0" encoding="utf-8"?>
<p:tagLst xmlns:a="http://schemas.openxmlformats.org/drawingml/2006/main" xmlns:r="http://schemas.openxmlformats.org/officeDocument/2006/relationships" xmlns:p="http://schemas.openxmlformats.org/presentationml/2006/main">
  <p:tag name="OTLMARKERSHAPE" val="OTL"/>
</p:tagLst>
</file>

<file path=ppt/tags/tag115.xml><?xml version="1.0" encoding="utf-8"?>
<p:tagLst xmlns:a="http://schemas.openxmlformats.org/drawingml/2006/main" xmlns:r="http://schemas.openxmlformats.org/officeDocument/2006/relationships" xmlns:p="http://schemas.openxmlformats.org/presentationml/2006/main">
  <p:tag name="OTLMARKERSHAPE" val="OTL"/>
</p:tagLst>
</file>

<file path=ppt/tags/tag116.xml><?xml version="1.0" encoding="utf-8"?>
<p:tagLst xmlns:a="http://schemas.openxmlformats.org/drawingml/2006/main" xmlns:r="http://schemas.openxmlformats.org/officeDocument/2006/relationships" xmlns:p="http://schemas.openxmlformats.org/presentationml/2006/main">
  <p:tag name="OTLMARKERSHAPE" val="OTL"/>
</p:tagLst>
</file>

<file path=ppt/tags/tag117.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iJMZWFmIiwiSXNUZW1wbGF0ZSI6ZmFsc2UsIlZlcnNpb24iOnsiJGlkIjoiMiIsIlZlcnNpb24iOiIzLjAuMSIsIk9yaWdpbmFsQXNzZW1ibHlWZXJzaW9uIjoiMy4wMS4wMi4wMCIsIkVkaXRpb24iOiJQbHVzIiwiSXNQbHVzRWRpdGlvbiI6dHJ1ZX0sIkVmZmVjdCI6MSwiU3R5bGUiOnsiJGlkIjoiMyIsIlRpbWViYW5kU3R5bGUiOnsiJGlkIjoiNCIsIlNjYWxlTWFya2luZyI6MCwiU2hhcGUiOjE3LCJTaGFwZVN0eWxlIjp7IiRpZCI6IjUiLCJNYXJnaW4iOnsiJGlkIjoiNiIsIlRvcCI6MCwiTGVmdCI6MTAsIlJpZ2h0IjoxMCwiQm90dG9tIjowfSwiUGFkZGluZyI6eyIkaWQiOiI3IiwiVG9wIjozLCJMZWZ0IjoxMywiUmlnaHQiOjEzLCJCb3R0b20iOjN9LCJCYWNrZ3JvdW5kIjp7IiRpZCI6IjgiLCJDb2xvciI6eyIkaWQiOiI5IiwiQSI6MjU1LCJSIjoxNjYsIkciOjE4MywiQiI6Mzl9fSwiSXNWaXNpYmxlIjp0cnVlLCJXaWR0aCI6ODU4LjAsIkhlaWdodCI6MzAuMCwiQm9yZGVyU3R5bGUiOnsiJGlkIjoiMTAiLCJMaW5lQ29sb3IiOnsiJGlkIjoiMTEiLCIkdHlwZSI6Ik5MUkUuQ29tbW9uLkRvbS5Tb2xpZENvbG9yQnJ1c2gsIE5MUkUuQ29tbW9uIiwiQ29sb3IiOnsiJGlkIjoiMTIiLCJBIjoyNTUsIlIiOjI1NSwiRyI6MCwiQiI6MH19LCJMaW5lV2VpZ2h0IjowLjAsIkxpbmVUeXBlIjowLCJQYXJlbnRTdHlsZSI6bnVsbH0sIlBhcmVudFN0eWxlIjpudWxsfSwiUmlnaHRFbmRDYXBzU3R5bGUiOnsiJGlkIjoiMTMiLCJGb250U2V0dGluZ3MiOnsiJGlkIjoiMTQiLCJGb250U2l6ZSI6MTgsIkZvbnROYW1lIjoiQ2FsaWJyaSIsIklzQm9sZCI6dHJ1ZSwiSXNJdGFsaWMiOmZhbHNlLCJJc1VuZGVybGluZWQiOmZhbHNlLCJQYXJlbnRTdHlsZSI6bnVsbH0sIkF1dG9TaXplIjowLCJGb3JlZ3JvdW5kIjp7IiRpZCI6IjE1IiwiQ29sb3IiOnsiJGlkIjoiMTYiLCJBIjoyNTUsIlIiOjE2NiwiRyI6MTgzLCJCIjozOX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MCwiUiI6MCwiRyI6MCwiQiI6MH19LCJJc1Zpc2libGUiOmZhbHN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TY2LCJHIjoxODMsIkIiOjM5fX0sIk1heFdpZHRoIjoiSW5maW5pdHkiLCJNYXhIZWlnaHQiOiJJbmZpbml0eSIsIlNtYXJ0Rm9yZWdyb3VuZElzQWN0aXZlIjpmYWxzZSwiSG9yaXpvbnRhbEFsaWdubWVudCI6MCwiVmVydGljYWxBbGlnbm1lbnQiOjAsIlNtYXJ0Rm9yZWdyb3VuZCI6bnVsbCwiTWFyZ2luIjp7IiRpZCI6IjI1IiwiVG9wIjowLCJMZWZ0IjoyMCwiUmlnaHQiOjAsIkJvdHRvbSI6MH0sIlBhZGRpbmciOnsiJGlkIjoiMjYiLCJUb3AiOjAsIkxlZnQiOjAsIlJpZ2h0IjowLCJCb3R0b20iOjB9LCJCYWNrZ3JvdW5kIjp7IiRpZCI6IjI3IiwiQ29sb3IiOnsiJHJlZiI6IjIwIn19LCJJc1Zpc2libGUiOmZhbHNlLCJXaWR0aCI6MC4wLCJIZWlnaHQiOjAuMCwiQm9yZGVyU3R5bGUiOm51bGwsIlBhcmVudFN0eWxlIjpudWxsfSwiVG9kYXlUZXh0U3R5bGUiOnsiJGlkIjoiMjgiLCJGb250U2V0dGluZ3MiOnsiJGlkIjoiMjkiLCJGb250U2l6ZSI6MTI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1hcmdpbiI6eyIkaWQiOiIzMiIsIlRvcCI6MCwiTGVmdCI6MCwiUmlnaHQiOjAsIkJvdHRvbSI6MH0sIlBhZGRpbmciOnsiJGlkIjoiMzMiLCJUb3AiOjAsIkxlZnQiOjAsIlJpZ2h0IjowLCJCb3R0b20iOjB9LCJCYWNrZ3JvdW5kIjp7IiRpZCI6IjM0IiwiQ29sb3IiOnsiJHJlZiI6IjIwIn19LCJJc1Zpc2libGUiOnRydW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jU1LCJHIjowLCJCIjowfX0sIklzVmlzaWJsZSI6dHJ1ZSwiV2lkdGgiOjAuMCwiSGVpZ2h0IjowLjAsIkJvcmRlclN0eWxlIjpudWxsLCJQYXJlbnRTdHlsZSI6bnVsbH0sIlNjYWxlU3R5bGUiOnsiJGlkIjoiNDAiLCJTaG93U2VnbWVudFNlcGFyYXRvcnMiOnRydW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iwiUiI6MjU1LCJHIjowLCJCIjowfX0sIkFwcGVuZFllYXJPblllYXJDaGFuZ2UiOnRydWUsIkVsYXBzZWRUaW1lRm9ybWF0IjowLCJUb2RheU1hcmtlclBvc2l0aW9uIjowLCJRdWlja1Bvc2l0aW9uIjozLCJBYnNvbHV0ZVBvc2l0aW9uIjoyMTYuMCwiTWFyZ2luIjp7IiRpZCI6IjQ5IiwiVG9wIjowLCJMZWZ0IjoxMCwiUmlnaHQiOjEwLCJCb3R0b20iOjB9LCJQYWRkaW5nIjp7IiRpZCI6IjUwIiwiVG9wIjowLCJMZWZ0IjowLCJSaWdodCI6MCwiQm90dG9tIjowfSwiQmFja2dyb3VuZCI6eyIkaWQiOiI1MSIsIkNvbG9yIjp7IiRpZCI6IjUyIiwiQSI6MjU1LCJSIjozMSwiRyI6NzMsIkIiOjEyNX19LCJJc1Zpc2libGUiOnRydWUsIldpZHRoIjowLjAsIkhlaWdodCI6MC4wLCJCb3JkZXJTdHlsZSI6bnVsbCwiUGFyZW50U3R5bGUiOm51bGx9LCJEZWZhdWx0TWlsZXN0b25lU3R5bGUiOnsiJGlkIjoiNTMiLCJTaGFwZSI6OS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yLCJGb250TmFtZSI6IkFyaWFsIiwiSXNCb2xkIjpmYWxzZSwiSXNJdGFsaWMiOmZhbHNlLCJJc1VuZGVybGluZWQiOmZhbHNlLCJQYXJlbnRTdHlsZSI6bnVsbH0sIkF1dG9TaXplIjowLCJGb3JlZ3JvdW5kIjp7IiRpZCI6IjY3IiwiQ29sb3IiOnsiJGlkIjoiNjgiLCJBIjoyNTUsIlIiOjk0LCJHIjo5NCwiQiI6OTR9fSwiTWF4V2lkdGgiOjIwMC4wLCJNYXhIZWlnaHQiOiJJbmZpbml0eSIsIlNtYXJ0Rm9yZWdyb3VuZElzQWN0aXZlIjpmYWxzZSwiSG9yaXpvbnRhbEFsaWdubWVudCI6MSwiVmVydGljYWxBbGlnbm1lbnQiOjAsIlNtYXJ0Rm9yZWdyb3VuZCI6bnVsbCwiTWFyZ2luIjp7IiRpZCI6IjY5IiwiVG9wIjowLCJMZWZ0IjowLCJSaWdodCI6MCwiQm90dG9tIjowfSwiUGFkZGluZyI6eyIkaWQiOiI3MCIsIlRvcCI6MCwiTGVmdCI6MCwiUmlnaHQiOjAsIkJvdHRvbSI6MH0sIkJhY2tncm91bmQiOnsiJGlkIjoiNzEiLCJDb2xvciI6eyIkcmVmIjoiMjAifX0sIklzVmlzaWJsZSI6dHJ1ZSwiV2lkdGgiOjAuMCwiSGVpZ2h0IjowLjAsIkJvcmRlclN0eWxlIjpudWxsLCJQYXJlbnRTdHlsZSI6bnVsbH0sIkRhdGVTdHlsZSI6eyIkaWQiOiI3MiIsIkZvbnRTZXR0aW5ncyI6eyIkaWQiOiI3MyIsIkZvbnRTaXplIjoxMCwiRm9udE5hbWUiOiJBcmlhbCBOYXJyb3ciLCJJc0JvbGQiOmZhbHNlLCJJc0l0YWxpYyI6ZmFsc2UsIklzVW5kZXJsaW5lZCI6ZmFsc2UsIlBhcmVudFN0eWxlIjpudWxsfSwiQXV0b1NpemUiOjAsIkZvcmVncm91bmQiOnsiJGlkIjoiNzQiLCJDb2xvciI6eyIkaWQiOiI3NSIsIkEiOjI1NSwiUiI6MTY2LCJHIjoxODMsIkIiOjM5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U1NTSBkLCB5eXl5IiwiU2VwYXJhdG9yIjoiLyIsIlVzZUludGVybmF0aW9uYWxEYXRlRm9ybWF0IjpmYWxzZX0sIklzVmlzaWJsZSI6dHJ1ZSwiUGFyZW50U3R5bGUiOm51bGx9LCJEZWZhdWx0VGFza1N0eWxlIjp7IiRpZCI6IjgwIiwiU2hhcGUiOjgsIlNoYXBlVGhpY2tuZXNzIjoxLCJEdXJhdGlvbkZvcm1hdCI6MCwiSW5jbHVkZU5vbldvcmtpbmdEYXlzSW5EdXJhdGlvbiI6dHJ1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xNjYsIkciOjE4MywiQiI6Mzl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xNjYsIkciOjE4MywiQiI6Mzl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w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EuMCwiTGluZVR5cGUiOjAsIlBhcmVudFN0eWxlIjpudWxsfSwiTWFyZ2luIjpudWxsLCJTdGFydERhdGVQb3NpdGlvbiI6MywiRW5kRGF0ZVBvc2l0aW9uIjozLCJUaXRsZVBvc2l0aW9uIjo0LCJEdXJhdGlvblBvc2l0aW9uIjo2LCJQZXJjZW50YWdlQ29tcGxldGVkUG9zaXRpb24iOjYsIlNwYWNpbmciOjUsIklzQmVsb3dUaW1lYmFuZCI6dHJ1ZSwiUGVyY2VudGFnZUNvbXBsZXRlU2hhcGVPcGFjaXR5IjozNSwiU2hhcGVTdHlsZSI6eyIkaWQiOiIxMDEiLCJNYXJnaW4iOnsiJGlkIjoiMTAyIiwiVG9wIjowLCJMZWZ0Ijo0LCJSaWdodCI6NCwiQm90dG9tIjowfSwiUGFkZGluZyI6eyIkaWQiOiIxMDMiLCJUb3AiOjAsIkxlZnQiOjAsIlJpZ2h0IjowLCJCb3R0b20iOjB9LCJCYWNrZ3JvdW5kIjpudWxsLCJJc1Zpc2libGUiOnRydWUsIldpZHRoIjowLjAsIkhlaWdodCI6MTYuMCwiQm9yZGVyU3R5bGUiOnsiJGlkIjoiMTA0IiwiTGluZUNvbG9yIjp7IiRpZCI6IjEwNSIsIiR0eXBlIjoiTkxSRS5Db21tb24uRG9tLlNvbGlkQ29sb3JCcnVzaCwgTkxSRS5Db21tb24iLCJDb2xvciI6eyIkaWQiOiIxMDYiLCJBIjoyNTUsIlIiOjI1NSwiRyI6MCwiQiI6MH19LCJMaW5lV2VpZ2h0IjowLjAsIkxpbmVUeXBlIjowLCJQYXJlbnRTdHlsZSI6bnVsbH0sIlBhcmVudFN0eWxlIjpudWxsfSwiVGl0bGVTdHlsZSI6eyIkaWQiOiIxMDciLCJGb250U2V0dGluZ3MiOnsiJGlkIjoiMTA4IiwiRm9udFNpemUiOjExLCJGb250TmFtZSI6IkNhbGlicmkiLCJJc0JvbGQiOnRydWUsIklzSXRhbGljIjpmYWxzZSwiSXNVbmRlcmxpbmVkIjpmYWxzZSwiUGFyZW50U3R5bGUiOm51bGx9LCJBdXRvU2l6ZSI6MCwiRm9yZWdyb3VuZCI6eyIkaWQiOiIxMDkiLCJDb2xvciI6eyIkaWQiOiIxMTAiLCJBIjoyNTUsIlIiOjAsIkciOjAsIkIiOjB9fSwiTWF4V2lkdGgiOjcyMC4wLCJNYXhIZWlnaHQiOiJJbmZpbml0eSIsIlNtYXJ0Rm9yZWdyb3VuZElzQWN0aXZlIjp0cnVlLCJIb3Jpem9udGFsQWxpZ25tZW50Ijox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k0LCJHIjo5NCwiQiI6OTR9fSwiTWF4V2lkdGgiOjIwMC4wLCJNYXhIZWlnaHQiOiJJbmZpbml0eSIsIlNtYXJ0Rm9yZWdyb3VuZElzQWN0aXZlIjpmYWxzZSwiSG9yaXpvbnRhbEFsaWdubWVudCI6MCwiVmVydGljYWxBbGlnbm1lbnQiOjAsIlNtYXJ0Rm9yZWdyb3VuZCI6bnVsbCwiTWFyZ2luIjp7IiRpZCI6IjExOCIsIlRvcCI6MCwiTGVmdCI6MCwiUmlnaHQiOjAsIkJvdHRvbSI6MH0sIlBhZGRpbmciOnsiJGlkIjoiMTE5IiwiVG9wIjowLCJMZWZ0IjowLCJSaWdodCI6MCwiQm90dG9tIjowfSwiQmFja2dyb3VuZCI6eyIkaWQiOiIxMjAiLCJDb2xvciI6eyIkcmVmIjoiMjAifX0sIklzVmlzaWJsZSI6dHJ1ZSwiV2lkdGgiOjAuMCwiSGVpZ2h0IjowLjAsIkJvcmRlclN0eWxlIjpudWxsLCJQYXJlbnRTdHlsZSI6bnVsbH0sIkRhdGVGb3JtYXQiOnsiJGlkIjoiMTIxIiwiRm9ybWF0U3RyaW5nIjoiTU1NIGQiLCJTZXBhcmF0b3IiOiIvIiwiVXNlSW50ZXJuYXRpb25hbERhdGVGb3JtYXQiOmZhbHNlfSwiSXNWaXNpYmxlIjp0cnVlLCJQYXJlbnRTdHlsZSI6bnVsbH0sIlNob3dFbGFwc2VkVGltZUdyYWRpZW50U3R5bGUiOmZhbHNlfSwiU2NhbGUiOnsiJGlkIjoiMTIyIiwiU3RhcnREYXRlIjoiMTk3OC0xMC0wMVQyMzo1OTo1OS45OTlaIiwiRW5kRGF0ZSI6IjIwMTYtMDEtMTVUMjM6NTk6NTkuOTk5WiIsIkZvcm1hdCI6Ik1NIiwiVHlwZSI6NCwiQXV0b0RhdGVSYW5nZSI6dHJ1ZSwiV29ya2luZ0RheXMiOjMxLCJUb2RheU1hcmtlclRleHQiOiJUb2RheSIsIkF1dG9TY2FsZVR5cGUiOnRydWV9LCJNaWxlc3RvbmVzIjpbeyIkaWQiOiIxMjMiLCJEYXRlIjoiMTk3OS0xMC0wMVQyMzo1OTo1OS45OTlaIiwiU3R5bGUiOnsiJGlkIjoiMTI0IiwiU2hhcGUiOjIsIkNvbm5lY3Rvck1hcmdpbiI6eyIkcmVmIjoiNTQifSwiQ29ubmVjdG9yU3R5bGUiOnsiJGlkIjoiMTI1IiwiTGluZUNvbG9yIjp7IiRpZCI6IjEyNiIsIiR0eXBlIjoiTkxSRS5Db21tb24uRG9tLlNvbGlkQ29sb3JCcnVzaCwgTkxSRS5Db21tb24iLCJDb2xvciI6eyIkaWQiOiIxMjciLCJBIjo4OSwiUiI6MjQ2LCJHIjoxNDYsIkIiOjB9fSwiTGluZVdlaWdodCI6MS4wLCJMaW5lVHlwZSI6MCwiUGFyZW50U3R5bGUiOnsiJHJlZiI6IjU1In19LCJJc0JlbG93VGltZWJhbmQiOmZhbHNlLCJIaWRlRGF0ZSI6ZmFsc2UsIlNoYXBlU2l6ZSI6MSwiU3BhY2luZyI6Mi4wLCJQYWRkaW5nIjp7IiRyZWYiOiI1OCJ9LCJTaGFwZVN0eWxlIjp7IiRpZCI6IjEyOCIsIk1hcmdpbiI6eyIkcmVmIjoiNjAifSwiUGFkZGluZyI6eyIkcmVmIjoiNjEifSwiQmFja2dyb3VuZCI6eyIkaWQiOiIxMjkiLCJDb2xvciI6eyIkaWQiOiIxMzAiLCJBIjoyNTUsIlIiOjI0NiwiRyI6MTQ2LCJCIjowfX0sIklzVmlzaWJsZSI6dHJ1ZSwiV2lkdGgiOjE4LjAsIkhlaWdodCI6MjAuMCwiQm9yZGVyU3R5bGUiOnsiJGlkIjoiMTMxIiwiTGluZUNvbG9yIjp7IiRyZWYiOiI2MyJ9LCJMaW5lV2VpZ2h0IjowLjAsIkxpbmVUeXBlIjowLCJQYXJlbnRTdHlsZSI6eyIkcmVmIjoiNjIifX0sIlBhcmVudFN0eWxlIjp7IiRyZWYiOiI1OSJ9fSwiVGl0bGVTdHlsZSI6eyIkaWQiOiIxMzIiLCJGb250U2V0dGluZ3MiOnsiJGlkIjoiMTMzIiwiRm9udFNpemUiOjEyLCJGb250TmFtZSI6IkFyaWFsIiwiSXNCb2xkIjpmYWxzZSwiSXNJdGFsaWMiOmZhbHNlLCJJc1VuZGVybGluZWQiOmZhbHNlLCJQYXJlbnRTdHlsZSI6eyIkcmVmIjoiNjYifX0sIkF1dG9TaXplIjowLCJGb3JlZ3JvdW5kIjp7IiRpZCI6IjEzNCIsIkNvbG9yIjp7IiRpZCI6IjEzNSIsIkEiOjI1NSwiUiI6MjIzLCJHIjo4MywiQiI6Mzl9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MzYiLCJMaW5lQ29sb3IiOm51bGwsIkxpbmVXZWlnaHQiOjAuMCwiTGluZVR5cGUiOjAsIlBhcmVudFN0eWxlIjpudWxsfSwiUGFyZW50U3R5bGUiOnsiJHJlZiI6IjY1In19LCJEYXRlU3R5bGUiOnsiJGlkIjoiMTM3IiwiRm9udFNldHRpbmdzIjp7IiRpZCI6IjEzOC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M5IiwiTGluZUNvbG9yIjpudWxsLCJMaW5lV2VpZ2h0IjowLjAsIkxpbmVUeXBlIjowLCJQYXJlbnRTdHlsZSI6bnVsbH0sIlBhcmVudFN0eWxlIjp7IiRyZWYiOiI3MiJ9fSwiRGF0ZUZvcm1hdCI6eyIkaWQiOiIxNDAiLCJGb3JtYXRTdHJpbmciOiJNTU1NIGQsIHl5eXkiLCJTZXBhcmF0b3IiOiIvIiwiVXNlSW50ZXJuYXRpb25hbERhdGVGb3JtYXQiOmZhbHNlfSwiSXNWaXNpYmxlIjp0cnVlLCJQYXJlbnRTdHlsZSI6eyIkcmVmIjoiNTMifX0sIlBvc2l0aW9uIjp7IiRpZCI6IjE0MSIsIlJhdGlvIjowLjAsIklzQ3VzdG9tIjpmYWxzZX0sIklkIjoiMjJiYTk2NjgtOTdhMy00NjU3LWFmYzEtNjlhZGU2MzlhN2ZiIiwiSW1wb3J0SWQiOm51bGwsIlRpdGxlIjoiRmlyc3QgTWlsZXN0b25lIG9yIEV2ZW50IEhlcmUiLCJOb3RlIjpudWxsLCJIeXBlcmxpbmsiOm51bGwsIklzQ2hhbmdlZCI6ZmFsc2UsIklzTmV3IjpmYWxzZX0seyIkaWQiOiIxNDIiLCJEYXRlIjoiMTk4My0wNy0xNFQyMzo1OTo1OS45OTlaIiwiU3R5bGUiOnsiJGlkIjoiMTQzIiwiU2hhcGUiOjEwLCJDb25uZWN0b3JNYXJnaW4iOnsiJHJlZiI6IjU0In0sIkNvbm5lY3RvclN0eWxlIjp7IiRpZCI6IjE0NCIsIkxpbmVDb2xvciI6eyIkaWQiOiIxNDUiLCIkdHlwZSI6Ik5MUkUuQ29tbW9uLkRvbS5Tb2xpZENvbG9yQnJ1c2gsIE5MUkUuQ29tbW9uIiwiQ29sb3IiOnsiJGlkIjoiMTQ2IiwiQSI6ODksIlIiOjE2NiwiRyI6MTgzLCJCIjozOX19LCJMaW5lV2VpZ2h0IjoxLjAsIkxpbmVUeXBlIjowLCJQYXJlbnRTdHlsZSI6eyIkcmVmIjoiNTUifX0sIklzQmVsb3dUaW1lYmFuZCI6dHJ1ZSwiSGlkZURhdGUiOmZhbHNlLCJTaGFwZVNpemUiOjAsIlNwYWNpbmciOjIuMCwiUGFkZGluZyI6eyIkcmVmIjoiNTgifSwiU2hhcGVTdHlsZSI6eyIkaWQiOiIxNDciLCJNYXJnaW4iOnsiJHJlZiI6IjYwIn0sIlBhZGRpbmciOnsiJHJlZiI6IjYxIn0sIkJhY2tncm91bmQiOnsiJGlkIjoiMTQ4IiwiQ29sb3IiOnsiJGlkIjoiMTQ5IiwiQSI6MjU1LCJSIjo4MywiRyI6OTIsIkIiOjE5fX0sIklzVmlzaWJsZSI6dHJ1ZSwiV2lkdGgiOjEyLjAsIkhlaWdodCI6MTQuMCwiQm9yZGVyU3R5bGUiOnsiJGlkIjoiMTUwIiwiTGluZUNvbG9yIjp7IiRyZWYiOiI2MyJ9LCJMaW5lV2VpZ2h0IjowLjAsIkxpbmVUeXBlIjowLCJQYXJlbnRTdHlsZSI6eyIkcmVmIjoiNjIifX0sIlBhcmVudFN0eWxlIjp7IiRyZWYiOiI1OSJ9fSwiVGl0bGVTdHlsZSI6eyIkaWQiOiIxNTEiLCJGb250U2V0dGluZ3MiOnsiJGlkIjoiMTUy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1MyIsIkxpbmVDb2xvciI6bnVsbCwiTGluZVdlaWdodCI6MC4wLCJMaW5lVHlwZSI6MCwiUGFyZW50U3R5bGUiOm51bGx9LCJQYXJlbnRTdHlsZSI6eyIkcmVmIjoiNjUifX0sIkRhdGVTdHlsZSI6eyIkaWQiOiIxNTQiLCJGb250U2V0dGluZ3MiOnsiJGlkIjoiMTU1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TYiLCJMaW5lQ29sb3IiOm51bGwsIkxpbmVXZWlnaHQiOjAuMCwiTGluZVR5cGUiOjAsIlBhcmVudFN0eWxlIjpudWxsfSwiUGFyZW50U3R5bGUiOnsiJHJlZiI6IjcyIn19LCJEYXRlRm9ybWF0Ijp7IiRpZCI6IjE1NyIsIkZvcm1hdFN0cmluZyI6Ik1NTU0gZCwgeXl5eSIsIlNlcGFyYXRvciI6Ii8iLCJVc2VJbnRlcm5hdGlvbmFsRGF0ZUZvcm1hdCI6ZmFsc2V9LCJJc1Zpc2libGUiOnRydWUsIlBhcmVudFN0eWxlIjp7IiRyZWYiOiI1MyJ9fSwiUG9zaXRpb24iOnsiJGlkIjoiMTU4IiwiUmF0aW8iOjAuMCwiSXNDdXN0b20iOmZhbHNlfSwiSWQiOiIxOGE1MjFkNi04ZGJmLTQwOGYtOTM1Ni0yYzA0MGNmN2E0YjEiLCJJbXBvcnRJZCI6bnVsbCwiVGl0bGUiOiJTZWNvbmQgTWlsZXN0b25lIG9yIEV2ZW50IEhlcmUiLCJOb3RlIjpudWxsLCJIeXBlcmxpbmsiOm51bGwsIklzQ2hhbmdlZCI6ZmFsc2UsIklzTmV3IjpmYWxzZX0seyIkaWQiOiIxNTkiLCJEYXRlIjoiMTk4Ni0xMS0yMlQyMzo1OTo1OS45OTlaIiwiU3R5bGUiOnsiJGlkIjoiMTYwIiwiU2hhcGUiOjEyLCJDb25uZWN0b3JNYXJnaW4iOnsiJHJlZiI6IjU0In0sIkNvbm5lY3RvclN0eWxlIjp7IiRpZCI6IjE2MSIsIkxpbmVDb2xvciI6eyIkaWQiOiIxNjIiLCIkdHlwZSI6Ik5MUkUuQ29tbW9uLkRvbS5Tb2xpZENvbG9yQnJ1c2gsIE5MUkUuQ29tbW9uIiwiQ29sb3IiOnsiJGlkIjoiMTYzIiwiQSI6ODksIlIiOjY1LCJHIjoxMzgsIkIiOjE3OX19LCJMaW5lV2VpZ2h0IjoxLjAsIkxpbmVUeXBlIjowLCJQYXJlbnRTdHlsZSI6eyIkcmVmIjoiNTUifX0sIklzQmVsb3dUaW1lYmFuZCI6ZmFsc2UsIkhpZGVEYXRlIjpmYWxzZSwiU2hhcGVTaXplIjowLCJTcGFjaW5nIjoyLjAsIlBhZGRpbmciOnsiJHJlZiI6IjU4In0sIlNoYXBlU3R5bGUiOnsiJGlkIjoiMTY0IiwiTWFyZ2luIjp7IiRyZWYiOiI2MCJ9LCJQYWRkaW5nIjp7IiRyZWYiOiI2MSJ9LCJCYWNrZ3JvdW5kIjp7IiRpZCI6IjE2NSIsIkNvbG9yIjp7IiRpZCI6IjE2NiIsIkEiOjI1NSwiUiI6NjUsIkciOjEzOCwiQiI6MTc5fX0sIklzVmlzaWJsZSI6dHJ1ZSwiV2lkdGgiOjEyLjAsIkhlaWdodCI6MTQuMCwiQm9yZGVyU3R5bGUiOnsiJGlkIjoiMTY3IiwiTGluZUNvbG9yIjp7IiRyZWYiOiI2MyJ9LCJMaW5lV2VpZ2h0IjowLjAsIkxpbmVUeXBlIjowLCJQYXJlbnRTdHlsZSI6eyIkcmVmIjoiNjIifX0sIlBhcmVudFN0eWxlIjp7IiRyZWYiOiI1OSJ9fSwiVGl0bGVTdHlsZSI6eyIkaWQiOiIxNjgiLCJGb250U2V0dGluZ3MiOnsiJGlkIjoiMTY5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3MCIsIkxpbmVDb2xvciI6bnVsbCwiTGluZVdlaWdodCI6MC4wLCJMaW5lVHlwZSI6MCwiUGFyZW50U3R5bGUiOm51bGx9LCJQYXJlbnRTdHlsZSI6eyIkcmVmIjoiNjUifX0sIkRhdGVTdHlsZSI6eyIkaWQiOiIxNzEiLCJGb250U2V0dGluZ3MiOnsiJGlkIjoiMTcy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zMiLCJMaW5lQ29sb3IiOm51bGwsIkxpbmVXZWlnaHQiOjAuMCwiTGluZVR5cGUiOjAsIlBhcmVudFN0eWxlIjpudWxsfSwiUGFyZW50U3R5bGUiOnsiJHJlZiI6IjcyIn19LCJEYXRlRm9ybWF0Ijp7IiRpZCI6IjE3NCIsIkZvcm1hdFN0cmluZyI6Ik1NTU0gZCwgeXl5eSIsIlNlcGFyYXRvciI6Ii8iLCJVc2VJbnRlcm5hdGlvbmFsRGF0ZUZvcm1hdCI6ZmFsc2V9LCJJc1Zpc2libGUiOnRydWUsIlBhcmVudFN0eWxlIjp7IiRyZWYiOiI1MyJ9fSwiUG9zaXRpb24iOnsiJGlkIjoiMTc1IiwiUmF0aW8iOjAuMCwiSXNDdXN0b20iOmZhbHNlfSwiSWQiOiJmMzdkZmIzMy0xY2Y0LTQ5MDktYmZmMS04MDcwNGVhNTE5NDIiLCJJbXBvcnRJZCI6bnVsbCwiVGl0bGUiOiJUaGlyZCBNaWxlc3RvbmUgb3IgRXZlbnQgSGVyZSIsIk5vdGUiOm51bGwsIkh5cGVybGluayI6bnVsbCwiSXNDaGFuZ2VkIjpmYWxzZSwiSXNOZXciOmZhbHNlfSx7IiRpZCI6IjE3NiIsIkRhdGUiOiIxOTk1LTAzLTAxVDIzOjU5OjU5Ljk5OVoiLCJTdHlsZSI6eyIkaWQiOiIxNzciLCJTaGFwZSI6MSwiQ29ubmVjdG9yTWFyZ2luIjp7IiRyZWYiOiI1NCJ9LCJDb25uZWN0b3JTdHlsZSI6eyIkaWQiOiIxNzgiLCJMaW5lQ29sb3IiOnsiJGlkIjoiMTc5IiwiJHR5cGUiOiJOTFJFLkNvbW1vbi5Eb20uU29saWRDb2xvckJydXNoLCBOTFJFLkNvbW1vbiIsIkNvbG9yIjp7IiRpZCI6IjE4MCIsIkEiOjg5LCJSIjoyNDYsIkciOjE0NiwiQiI6MH19LCJMaW5lV2VpZ2h0IjoxLjAsIkxpbmVUeXBlIjowLCJQYXJlbnRTdHlsZSI6eyIkcmVmIjoiNTUifX0sIklzQmVsb3dUaW1lYmFuZCI6dHJ1ZSwiSGlkZURhdGUiOmZhbHNlLCJTaGFwZVNpemUiOjEsIlNwYWNpbmciOjIuMCwiUGFkZGluZyI6eyIkcmVmIjoiNTgifSwiU2hhcGVTdHlsZSI6eyIkaWQiOiIxODEiLCJNYXJnaW4iOnsiJHJlZiI6IjYwIn0sIlBhZGRpbmciOnsiJHJlZiI6IjYxIn0sIkJhY2tncm91bmQiOnsiJGlkIjoiMTgyIiwiQ29sb3IiOnsiJGlkIjoiMTgzIiwiQSI6MjU1LCJSIjoyNDYsIkciOjE0NiwiQiI6MH19LCJJc1Zpc2libGUiOnRydWUsIldpZHRoIjoxOC4wLCJIZWlnaHQiOjIwLjAsIkJvcmRlclN0eWxlIjp7IiRpZCI6IjE4NCIsIkxpbmVDb2xvciI6eyIkcmVmIjoiNjMifSwiTGluZVdlaWdodCI6MC4wLCJMaW5lVHlwZSI6MCwiUGFyZW50U3R5bGUiOnsiJHJlZiI6IjYyIn19LCJQYXJlbnRTdHlsZSI6eyIkcmVmIjoiNTkifX0sIlRpdGxlU3R5bGUiOnsiJGlkIjoiMTg1IiwiRm9udFNldHRpbmdzIjp7IiRpZCI6IjE4Ni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ODciLCJMaW5lQ29sb3IiOm51bGwsIkxpbmVXZWlnaHQiOjAuMCwiTGluZVR5cGUiOjAsIlBhcmVudFN0eWxlIjpudWxsfSwiUGFyZW50U3R5bGUiOnsiJHJlZiI6IjY1In19LCJEYXRlU3R5bGUiOnsiJGlkIjoiMTg4IiwiRm9udFNldHRpbmdzIjp7IiRpZCI6IjE4OS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kwIiwiTGluZUNvbG9yIjpudWxsLCJMaW5lV2VpZ2h0IjowLjAsIkxpbmVUeXBlIjowLCJQYXJlbnRTdHlsZSI6bnVsbH0sIlBhcmVudFN0eWxlIjp7IiRyZWYiOiI3MiJ9fSwiRGF0ZUZvcm1hdCI6eyIkaWQiOiIxOTEiLCJGb3JtYXRTdHJpbmciOiJNTU1NIGQsIHl5eXkiLCJTZXBhcmF0b3IiOiIvIiwiVXNlSW50ZXJuYXRpb25hbERhdGVGb3JtYXQiOmZhbHNlfSwiSXNWaXNpYmxlIjp0cnVlLCJQYXJlbnRTdHlsZSI6eyIkcmVmIjoiNTMifX0sIlBvc2l0aW9uIjp7IiRpZCI6IjE5MiIsIlJhdGlvIjowLjI4MzIyMzM3ODIxNjc3ODc5LCJJc0N1c3RvbSI6dHJ1ZX0sIklkIjoiMDQwNjQ4YTItNmZmOC00NDY4LWEyNGUtNzQ4MGFkOTE2MjBlIiwiSW1wb3J0SWQiOm51bGwsIlRpdGxlIjoiRm91cnRoIE1pbGVzdG9uZSBvciBFdmVudCBIZXJlIiwiTm90ZSI6bnVsbCwiSHlwZXJsaW5rIjpudWxsLCJJc0NoYW5nZWQiOmZhbHNlLCJJc05ldyI6ZmFsc2V9LHsiJGlkIjoiMTkzIiwiRGF0ZSI6IjE5OTYtMDQtMDFUMjM6NTk6NTkuOTk5WiIsIlN0eWxlIjp7IiRpZCI6IjE5NCIsIlNoYXBlIjo1LCJDb25uZWN0b3JNYXJnaW4iOnsiJHJlZiI6IjU0In0sIkNvbm5lY3RvclN0eWxlIjp7IiRpZCI6IjE5NSIsIkxpbmVDb2xvciI6eyIkaWQiOiIxOTYiLCIkdHlwZSI6Ik5MUkUuQ29tbW9uLkRvbS5Tb2xpZENvbG9yQnJ1c2gsIE5MUkUuQ29tbW9uIiwiQ29sb3IiOnsiJGlkIjoiMTk3IiwiQSI6ODksIlIiOjIyMywiRyI6ODMsIkIiOjM5fX0sIkxpbmVXZWlnaHQiOjEuMCwiTGluZVR5cGUiOjAsIlBhcmVudFN0eWxlIjp7IiRyZWYiOiI1NSJ9fSwiSXNCZWxvd1RpbWViYW5kIjpmYWxzZSwiSGlkZURhdGUiOmZhbHNlLCJTaGFwZVNpemUiOjAsIlNwYWNpbmciOjIuMCwiUGFkZGluZyI6eyIkcmVmIjoiNTgifSwiU2hhcGVTdHlsZSI6eyIkaWQiOiIxOTgiLCJNYXJnaW4iOnsiJHJlZiI6IjYwIn0sIlBhZGRpbmciOnsiJHJlZiI6IjYxIn0sIkJhY2tncm91bmQiOnsiJGlkIjoiMTk5IiwiQ29sb3IiOnsiJGlkIjoiMjAwIiwiQSI6MjU1LCJSIjoyMjMsIkciOjgzLCJCIjozOX19LCJJc1Zpc2libGUiOnRydWUsIldpZHRoIjoxMi4wLCJIZWlnaHQiOjE0LjAsIkJvcmRlclN0eWxlIjp7IiRpZCI6IjIwMSIsIkxpbmVDb2xvciI6eyIkcmVmIjoiNjMifSwiTGluZVdlaWdodCI6MC4wLCJMaW5lVHlwZSI6MCwiUGFyZW50U3R5bGUiOnsiJHJlZiI6IjYyIn19LCJQYXJlbnRTdHlsZSI6eyIkcmVmIjoiNTkifX0sIlRpdGxlU3R5bGUiOnsiJGlkIjoiMjAyIiwiRm9udFNldHRpbmdzIjp7IiRpZCI6IjIwMy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DQiLCJMaW5lQ29sb3IiOm51bGwsIkxpbmVXZWlnaHQiOjAuMCwiTGluZVR5cGUiOjAsIlBhcmVudFN0eWxlIjpudWxsfSwiUGFyZW50U3R5bGUiOnsiJHJlZiI6IjY1In19LCJEYXRlU3R5bGUiOnsiJGlkIjoiMjA1IiwiRm9udFNldHRpbmdzIjp7IiRpZCI6IjIwNi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A3IiwiTGluZUNvbG9yIjpudWxsLCJMaW5lV2VpZ2h0IjowLjAsIkxpbmVUeXBlIjowLCJQYXJlbnRTdHlsZSI6bnVsbH0sIlBhcmVudFN0eWxlIjp7IiRyZWYiOiI3MiJ9fSwiRGF0ZUZvcm1hdCI6eyIkaWQiOiIyMDgiLCJGb3JtYXRTdHJpbmciOiJNTU1NIGQsIHl5eXkiLCJTZXBhcmF0b3IiOiIvIiwiVXNlSW50ZXJuYXRpb25hbERhdGVGb3JtYXQiOmZhbHNlfSwiSXNWaXNpYmxlIjp0cnVlLCJQYXJlbnRTdHlsZSI6eyIkcmVmIjoiNTMifX0sIlBvc2l0aW9uIjp7IiRpZCI6IjIwOSIsIlJhdGlvIjowLjIxNDYyOTYzMjQ1NTMzMTMyLCJJc0N1c3RvbSI6dHJ1ZX0sIklkIjoiZGJhOWYxY2MtMjA0MS00MTBiLTg0OWUtZTU5MGU3NmM3NzgwIiwiSW1wb3J0SWQiOm51bGwsIlRpdGxlIjoiRmlmdGggTWlsZXN0b25lIG9yIEV2ZW50IEhlcmUiLCJOb3RlIjpudWxsLCJIeXBlcmxpbmsiOm51bGwsIklzQ2hhbmdlZCI6ZmFsc2UsIklzTmV3IjpmYWxzZX0seyIkaWQiOiIyMTAiLCJEYXRlIjoiMTk5OC0wNy0wMVQyMzo1OTo1OS45OTlaIiwiU3R5bGUiOnsiJGlkIjoiMjExIiwiU2hhcGUiOjEsIkNvbm5lY3Rvck1hcmdpbiI6eyIkcmVmIjoiNTQifSwiQ29ubmVjdG9yU3R5bGUiOnsiJGlkIjoiMjEyIiwiTGluZUNvbG9yIjp7IiRpZCI6IjIxMyIsIiR0eXBlIjoiTkxSRS5Db21tb24uRG9tLlNvbGlkQ29sb3JCcnVzaCwgTkxSRS5Db21tb24iLCJDb2xvciI6eyIkaWQiOiIyMTQiLCJBIjo4OSwiUiI6MjU0LCJHIjoxOTUsIkIiOjZ9fSwiTGluZVdlaWdodCI6MS4wLCJMaW5lVHlwZSI6MCwiUGFyZW50U3R5bGUiOnsiJHJlZiI6IjU1In19LCJJc0JlbG93VGltZWJhbmQiOnRydWUsIkhpZGVEYXRlIjpmYWxzZSwiU2hhcGVTaXplIjoxLCJTcGFjaW5nIjoyLjAsIlBhZGRpbmciOnsiJHJlZiI6IjU4In0sIlNoYXBlU3R5bGUiOnsiJGlkIjoiMjE1IiwiTWFyZ2luIjp7IiRyZWYiOiI2MCJ9LCJQYWRkaW5nIjp7IiRyZWYiOiI2MSJ9LCJCYWNrZ3JvdW5kIjp7IiRpZCI6IjIxNiIsIkNvbG9yIjp7IiRpZCI6IjIxNyIsIkEiOjI1NSwiUiI6MjU0LCJHIjoxOTUsIkIiOjZ9fSwiSXNWaXNpYmxlIjp0cnVlLCJXaWR0aCI6MTguMCwiSGVpZ2h0IjoyMC4wLCJCb3JkZXJTdHlsZSI6eyIkaWQiOiIyMTgiLCJMaW5lQ29sb3IiOnsiJHJlZiI6IjYzIn0sIkxpbmVXZWlnaHQiOjAuMCwiTGluZVR5cGUiOjAsIlBhcmVudFN0eWxlIjp7IiRyZWYiOiI2MiJ9fSwiUGFyZW50U3R5bGUiOnsiJHJlZiI6IjU5In19LCJUaXRsZVN0eWxlIjp7IiRpZCI6IjIxOSIsIkZvbnRTZXR0aW5ncyI6eyIkaWQiOiIyMjAiLCJGb250U2l6ZSI6MTIsIkZvbnROYW1lIjoiQXJpYWwiLCJJc0JvbGQiOmZhbHN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IxIiwiTGluZUNvbG9yIjpudWxsLCJMaW5lV2VpZ2h0IjowLjAsIkxpbmVUeXBlIjowLCJQYXJlbnRTdHlsZSI6bnVsbH0sIlBhcmVudFN0eWxlIjp7IiRyZWYiOiI2NSJ9fSwiRGF0ZVN0eWxlIjp7IiRpZCI6IjIyMiIsIkZvbnRTZXR0aW5ncyI6eyIkaWQiOiIyMjMiLCJGb250U2l6ZSI6MTAsIkZvbnROYW1lIjoiQXJpYWwgTmFycm93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yNCIsIkxpbmVDb2xvciI6bnVsbCwiTGluZVdlaWdodCI6MC4wLCJMaW5lVHlwZSI6MCwiUGFyZW50U3R5bGUiOm51bGx9LCJQYXJlbnRTdHlsZSI6eyIkcmVmIjoiNzIifX0sIkRhdGVGb3JtYXQiOnsiJGlkIjoiMjI1IiwiRm9ybWF0U3RyaW5nIjoiTU1NTSBkLCB5eXl5IiwiU2VwYXJhdG9yIjoiLyIsIlVzZUludGVybmF0aW9uYWxEYXRlRm9ybWF0IjpmYWxzZX0sIklzVmlzaWJsZSI6dHJ1ZSwiUGFyZW50U3R5bGUiOnsiJHJlZiI6IjUzIn19LCJQb3NpdGlvbiI6eyIkaWQiOiIyMjYiLCJSYXRpbyI6MC4wLCJJc0N1c3RvbSI6ZmFsc2V9LCJJZCI6IjNiZGVlOTI5LTkyOGEtNDdlYy04MmFiLTExNWFjN2Y3ZTY5MCIsIkltcG9ydElkIjpudWxsLCJUaXRsZSI6IlNpeHRoIE1pbGVzdG9uZSBvciBFdmVudCBIZXJlIiwiTm90ZSI6bnVsbCwiSHlwZXJsaW5rIjpudWxsLCJJc0NoYW5nZWQiOmZhbHNlLCJJc05ldyI6ZmFsc2V9LHsiJGlkIjoiMjI3IiwiRGF0ZSI6IjIwMDItMDItMDFUMjM6NTk6NTkuOTk5WiIsIlN0eWxlIjp7IiRpZCI6IjIyOCIsIlNoYXBlIjoxMywiQ29ubmVjdG9yTWFyZ2luIjp7IiRyZWYiOiI1NCJ9LCJDb25uZWN0b3JTdHlsZSI6eyIkaWQiOiIyMjkiLCJMaW5lQ29sb3IiOnsiJGlkIjoiMjMwIiwiJHR5cGUiOiJOTFJFLkNvbW1vbi5Eb20uU29saWRDb2xvckJydXNoLCBOTFJFLkNvbW1vbiIsIkNvbG9yIjp7IiRpZCI6IjIzMSIsIkEiOjg5LCJSIjo5NCwiRyI6OTQsIkIiOjk0fX0sIkxpbmVXZWlnaHQiOjEuMCwiTGluZVR5cGUiOjAsIlBhcmVudFN0eWxlIjp7IiRyZWYiOiI1NSJ9fSwiSXNCZWxvd1RpbWViYW5kIjpmYWxzZSwiSGlkZURhdGUiOmZhbHNlLCJTaGFwZVNpemUiOjEsIlNwYWNpbmciOjIuMCwiUGFkZGluZyI6eyIkcmVmIjoiNTgifSwiU2hhcGVTdHlsZSI6eyIkaWQiOiIyMzIiLCJNYXJnaW4iOnsiJHJlZiI6IjYwIn0sIlBhZGRpbmciOnsiJHJlZiI6IjYxIn0sIkJhY2tncm91bmQiOnsiJGlkIjoiMjMzIiwiQ29sb3IiOnsiJGlkIjoiMjM0IiwiQSI6MjU1LCJSIjo5NCwiRyI6OTQsIkIiOjk0fX0sIklzVmlzaWJsZSI6dHJ1ZSwiV2lkdGgiOjE4LjAsIkhlaWdodCI6MjAuMCwiQm9yZGVyU3R5bGUiOnsiJGlkIjoiMjM1IiwiTGluZUNvbG9yIjp7IiRyZWYiOiI2MyJ9LCJMaW5lV2VpZ2h0IjowLjAsIkxpbmVUeXBlIjowLCJQYXJlbnRTdHlsZSI6eyIkcmVmIjoiNjIifX0sIlBhcmVudFN0eWxlIjp7IiRyZWYiOiI1OSJ9fSwiVGl0bGVTdHlsZSI6eyIkaWQiOiIyMzYiLCJGb250U2V0dGluZ3MiOnsiJGlkIjoiMjM3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zOCIsIkxpbmVDb2xvciI6bnVsbCwiTGluZVdlaWdodCI6MC4wLCJMaW5lVHlwZSI6MCwiUGFyZW50U3R5bGUiOm51bGx9LCJQYXJlbnRTdHlsZSI6eyIkcmVmIjoiNjUifX0sIkRhdGVTdHlsZSI6eyIkaWQiOiIyMzkiLCJGb250U2V0dGluZ3MiOnsiJGlkIjoiMjQw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DEiLCJMaW5lQ29sb3IiOm51bGwsIkxpbmVXZWlnaHQiOjAuMCwiTGluZVR5cGUiOjAsIlBhcmVudFN0eWxlIjpudWxsfSwiUGFyZW50U3R5bGUiOnsiJHJlZiI6IjcyIn19LCJEYXRlRm9ybWF0Ijp7IiRpZCI6IjI0MiIsIkZvcm1hdFN0cmluZyI6Ik1NTU0gZCwgeXl5eSIsIlNlcGFyYXRvciI6Ii8iLCJVc2VJbnRlcm5hdGlvbmFsRGF0ZUZvcm1hdCI6ZmFsc2V9LCJJc1Zpc2libGUiOnRydWUsIlBhcmVudFN0eWxlIjp7IiRyZWYiOiI1MyJ9fSwiUG9zaXRpb24iOnsiJGlkIjoiMjQzIiwiUmF0aW8iOjAuMCwiSXNDdXN0b20iOmZhbHNlfSwiSWQiOiJkNTA4YmM4ZS03YmRjLTQ3Y2ItYjlmNC1iMTc2YzMwM2JlNzQiLCJJbXBvcnRJZCI6bnVsbCwiVGl0bGUiOiJTZXZlbnRoIE1pbGVzdG9uZSBvciBFdmVudCBIZXJlIiwiTm90ZSI6bnVsbCwiSHlwZXJsaW5rIjpudWxsLCJJc0NoYW5nZWQiOmZhbHNlLCJJc05ldyI6ZmFsc2V9LHsiJGlkIjoiMjQ0IiwiRGF0ZSI6IjIwMDUtMDYtMDFUMjM6NTk6NTkuOTk5WiIsIlN0eWxlIjp7IiRpZCI6IjI0NSIsIlNoYXBlIjo1LCJDb25uZWN0b3JNYXJnaW4iOnsiJHJlZiI6IjU0In0sIkNvbm5lY3RvclN0eWxlIjp7IiRpZCI6IjI0NiIsIkxpbmVDb2xvciI6eyIkaWQiOiIyNDciLCIkdHlwZSI6Ik5MUkUuQ29tbW9uLkRvbS5Tb2xpZENvbG9yQnJ1c2gsIE5MUkUuQ29tbW9uIiwiQ29sb3IiOnsiJGlkIjoiMjQ4IiwiQSI6ODksIlIiOjIyMywiRyI6ODMsIkIiOjM5fX0sIkxpbmVXZWlnaHQiOjEuMCwiTGluZVR5cGUiOjAsIlBhcmVudFN0eWxlIjp7IiRyZWYiOiI1NSJ9fSwiSXNCZWxvd1RpbWViYW5kIjp0cnVlLCJIaWRlRGF0ZSI6ZmFsc2UsIlNoYXBlU2l6ZSI6MCwiU3BhY2luZyI6Mi4wLCJQYWRkaW5nIjp7IiRyZWYiOiI1OCJ9LCJTaGFwZVN0eWxlIjp7IiRpZCI6IjI0OSIsIk1hcmdpbiI6eyIkcmVmIjoiNjAifSwiUGFkZGluZyI6eyIkcmVmIjoiNjEifSwiQmFja2dyb3VuZCI6eyIkaWQiOiIyNTAiLCJDb2xvciI6eyIkaWQiOiIyNTEiLCJBIjoyNTUsIlIiOjIyMywiRyI6ODMsIkIiOjM5fX0sIklzVmlzaWJsZSI6dHJ1ZSwiV2lkdGgiOjEyLjAsIkhlaWdodCI6MTQuMCwiQm9yZGVyU3R5bGUiOnsiJGlkIjoiMjUyIiwiTGluZUNvbG9yIjp7IiRyZWYiOiI2MyJ9LCJMaW5lV2VpZ2h0IjowLjAsIkxpbmVUeXBlIjowLCJQYXJlbnRTdHlsZSI6eyIkcmVmIjoiNjIifX0sIlBhcmVudFN0eWxlIjp7IiRyZWYiOiI1OSJ9fSwiVGl0bGVTdHlsZSI6eyIkaWQiOiIyNTMiLCJGb250U2V0dGluZ3MiOnsiJGlkIjoiMjU0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1NSIsIkxpbmVDb2xvciI6bnVsbCwiTGluZVdlaWdodCI6MC4wLCJMaW5lVHlwZSI6MCwiUGFyZW50U3R5bGUiOm51bGx9LCJQYXJlbnRTdHlsZSI6eyIkcmVmIjoiNjUifX0sIkRhdGVTdHlsZSI6eyIkaWQiOiIyNTYiLCJGb250U2V0dGluZ3MiOnsiJGlkIjoiMjU3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TgiLCJMaW5lQ29sb3IiOm51bGwsIkxpbmVXZWlnaHQiOjAuMCwiTGluZVR5cGUiOjAsIlBhcmVudFN0eWxlIjpudWxsfSwiUGFyZW50U3R5bGUiOnsiJHJlZiI6IjcyIn19LCJEYXRlRm9ybWF0Ijp7IiRpZCI6IjI1OSIsIkZvcm1hdFN0cmluZyI6Ik1NTU0gZCwgeXl5eSIsIlNlcGFyYXRvciI6Ii8iLCJVc2VJbnRlcm5hdGlvbmFsRGF0ZUZvcm1hdCI6ZmFsc2V9LCJJc1Zpc2libGUiOnRydWUsIlBhcmVudFN0eWxlIjp7IiRyZWYiOiI1MyJ9fSwiUG9zaXRpb24iOnsiJGlkIjoiMjYwIiwiUmF0aW8iOjAuMCwiSXNDdXN0b20iOmZhbHNlfSwiSWQiOiIyZDIwZDdkYy1jOTRmLTRkZTItOTQ2ZS00MzczZDQ5NGYxMGIiLCJJbXBvcnRJZCI6bnVsbCwiVGl0bGUiOiJFaWdodCBNaWxlc3RvbmUgb3IgRXZlbnQgSGVyZSIsIk5vdGUiOm51bGwsIkh5cGVybGluayI6bnVsbCwiSXNDaGFuZ2VkIjpmYWxzZSwiSXNOZXciOmZhbHNlfSx7IiRpZCI6IjI2MSIsIkRhdGUiOiIyMDA4LTExLTA5VDIzOjU5OjU5Ljk5OVoiLCJTdHlsZSI6eyIkaWQiOiIyNjIiLCJTaGFwZSI6MTAsIkNvbm5lY3Rvck1hcmdpbiI6eyIkcmVmIjoiNTQifSwiQ29ubmVjdG9yU3R5bGUiOnsiJGlkIjoiMjYzIiwiTGluZUNvbG9yIjp7IiRpZCI6IjI2NCIsIiR0eXBlIjoiTkxSRS5Db21tb24uRG9tLlNvbGlkQ29sb3JCcnVzaCwgTkxSRS5Db21tb24iLCJDb2xvciI6eyIkaWQiOiIyNjUiLCJBIjo4OSwiUiI6NjUsIkciOjEzOCwiQiI6MTc5fX0sIkxpbmVXZWlnaHQiOjEuMCwiTGluZVR5cGUiOjAsIlBhcmVudFN0eWxlIjp7IiRyZWYiOiI1NSJ9fSwiSXNCZWxvd1RpbWViYW5kIjpmYWxzZSwiSGlkZURhdGUiOmZhbHNlLCJTaGFwZVNpemUiOjAsIlNwYWNpbmciOjIuMCwiUGFkZGluZyI6eyIkcmVmIjoiNTgifSwiU2hhcGVTdHlsZSI6eyIkaWQiOiIyNjYiLCJNYXJnaW4iOnsiJHJlZiI6IjYwIn0sIlBhZGRpbmciOnsiJHJlZiI6IjYxIn0sIkJhY2tncm91bmQiOnsiJGlkIjoiMjY3IiwiQ29sb3IiOnsiJGlkIjoiMjY4IiwiQSI6MjU1LCJSIjo4MywiRyI6OTIsIkIiOjE5fX0sIklzVmlzaWJsZSI6dHJ1ZSwiV2lkdGgiOjEyLjAsIkhlaWdodCI6MTQuMCwiQm9yZGVyU3R5bGUiOnsiJGlkIjoiMjY5IiwiTGluZUNvbG9yIjp7IiRyZWYiOiI2MyJ9LCJMaW5lV2VpZ2h0IjowLjAsIkxpbmVUeXBlIjowLCJQYXJlbnRTdHlsZSI6eyIkcmVmIjoiNjIifX0sIlBhcmVudFN0eWxlIjp7IiRyZWYiOiI1OSJ9fSwiVGl0bGVTdHlsZSI6eyIkaWQiOiIyNzAiLCJGb250U2V0dGluZ3MiOnsiJGlkIjoiMjcx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3MiIsIkxpbmVDb2xvciI6bnVsbCwiTGluZVdlaWdodCI6MC4wLCJMaW5lVHlwZSI6MCwiUGFyZW50U3R5bGUiOm51bGx9LCJQYXJlbnRTdHlsZSI6eyIkcmVmIjoiNjUifX0sIkRhdGVTdHlsZSI6eyIkaWQiOiIyNzMiLCJGb250U2V0dGluZ3MiOnsiJGlkIjoiMjc0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zUiLCJMaW5lQ29sb3IiOm51bGwsIkxpbmVXZWlnaHQiOjAuMCwiTGluZVR5cGUiOjAsIlBhcmVudFN0eWxlIjpudWxsfSwiUGFyZW50U3R5bGUiOnsiJHJlZiI6IjcyIn19LCJEYXRlRm9ybWF0Ijp7IiRpZCI6IjI3NiIsIkZvcm1hdFN0cmluZyI6Ik1NTU0gZCwgeXl5eSIsIlNlcGFyYXRvciI6Ii8iLCJVc2VJbnRlcm5hdGlvbmFsRGF0ZUZvcm1hdCI6ZmFsc2V9LCJJc1Zpc2libGUiOnRydWUsIlBhcmVudFN0eWxlIjp7IiRyZWYiOiI1MyJ9fSwiUG9zaXRpb24iOnsiJGlkIjoiMjc3IiwiUmF0aW8iOjAuMCwiSXNDdXN0b20iOmZhbHNlfSwiSWQiOiI3ODBiNWNjNS1lYzg1LTRlMzItYWM2YS02N2EzMGI3MTQxODUiLCJJbXBvcnRJZCI6bnVsbCwiVGl0bGUiOiJOaW50aCBNaWxlc3RvbmUgb3IgRXZlbnQgSGVyZSIsIk5vdGUiOm51bGwsIkh5cGVybGluayI6bnVsbCwiSXNDaGFuZ2VkIjpmYWxzZSwiSXNOZXciOmZhbHNlfSx7IiRpZCI6IjI3OCIsIkRhdGUiOiIyMDEyLTAyLTA0VDIzOjU5OjU5Ljk5OVoiLCJTdHlsZSI6eyIkaWQiOiIyNzkiLCJTaGFwZSI6MTIsIkNvbm5lY3Rvck1hcmdpbiI6eyIkcmVmIjoiNTQifSwiQ29ubmVjdG9yU3R5bGUiOnsiJGlkIjoiMjgwIiwiTGluZUNvbG9yIjp7IiRpZCI6IjI4MSIsIiR0eXBlIjoiTkxSRS5Db21tb24uRG9tLlNvbGlkQ29sb3JCcnVzaCwgTkxSRS5Db21tb24iLCJDb2xvciI6eyIkaWQiOiIyODIiLCJBIjo4OSwiUiI6NjUsIkciOjEzOCwiQiI6MTc5fX0sIkxpbmVXZWlnaHQiOjEuMCwiTGluZVR5cGUiOjAsIlBhcmVudFN0eWxlIjp7IiRyZWYiOiI1NSJ9fSwiSXNCZWxvd1RpbWViYW5kIjp0cnVlLCJIaWRlRGF0ZSI6ZmFsc2UsIlNoYXBlU2l6ZSI6MCwiU3BhY2luZyI6Mi4wLCJQYWRkaW5nIjp7IiRyZWYiOiI1OCJ9LCJTaGFwZVN0eWxlIjp7IiRpZCI6IjI4MyIsIk1hcmdpbiI6eyIkcmVmIjoiNjAifSwiUGFkZGluZyI6eyIkcmVmIjoiNjEifSwiQmFja2dyb3VuZCI6eyIkaWQiOiIyODQiLCJDb2xvciI6eyIkaWQiOiIyODUiLCJBIjoyNTUsIlIiOjY1LCJHIjoxMzgsIkIiOjE3OX19LCJJc1Zpc2libGUiOnRydWUsIldpZHRoIjoxMi4wLCJIZWlnaHQiOjE0LjAsIkJvcmRlclN0eWxlIjp7IiRpZCI6IjI4NiIsIkxpbmVDb2xvciI6eyIkcmVmIjoiNjMifSwiTGluZVdlaWdodCI6MC4wLCJMaW5lVHlwZSI6MCwiUGFyZW50U3R5bGUiOnsiJHJlZiI6IjYyIn19LCJQYXJlbnRTdHlsZSI6eyIkcmVmIjoiNTkifX0sIlRpdGxlU3R5bGUiOnsiJGlkIjoiMjg3IiwiRm9udFNldHRpbmdzIjp7IiRpZCI6IjI4OC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ODkiLCJMaW5lQ29sb3IiOm51bGwsIkxpbmVXZWlnaHQiOjAuMCwiTGluZVR5cGUiOjAsIlBhcmVudFN0eWxlIjpudWxsfSwiUGFyZW50U3R5bGUiOnsiJHJlZiI6IjY1In19LCJEYXRlU3R5bGUiOnsiJGlkIjoiMjkwIiwiRm9udFNldHRpbmdzIjp7IiRpZCI6IjI5MS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kyIiwiTGluZUNvbG9yIjpudWxsLCJMaW5lV2VpZ2h0IjowLjAsIkxpbmVUeXBlIjowLCJQYXJlbnRTdHlsZSI6bnVsbH0sIlBhcmVudFN0eWxlIjp7IiRyZWYiOiI3MiJ9fSwiRGF0ZUZvcm1hdCI6eyIkaWQiOiIyOTMiLCJGb3JtYXRTdHJpbmciOiJNTU1NIGQsIHl5eXkiLCJTZXBhcmF0b3IiOiIvIiwiVXNlSW50ZXJuYXRpb25hbERhdGVGb3JtYXQiOmZhbHNlfSwiSXNWaXNpYmxlIjp0cnVlLCJQYXJlbnRTdHlsZSI6eyIkcmVmIjoiNTMifX0sIlBvc2l0aW9uIjp7IiRpZCI6IjI5NCIsIlJhdGlvIjowLjAsIklzQ3VzdG9tIjpmYWxzZX0sIklkIjoiNTMxMTM0YzItZTA4Mi00NDc5LWExM2MtZmI3ZTZlYWViMzBjIiwiSW1wb3J0SWQiOm51bGwsIlRpdGxlIjoiVGVudGggTWlsZXN0b25lIG9yIEV2ZW50IEhlcmUiLCJOb3RlIjpudWxsLCJIeXBlcmxpbmsiOm51bGwsIklzQ2hhbmdlZCI6ZmFsc2UsIklzTmV3IjpmYWxzZX0seyIkaWQiOiIyOTUiLCJEYXRlIjoiMjAxNi0wMS0xNVQyMzo1OTo1OS45OTlaIiwiU3R5bGUiOnsiJGlkIjoiMjk2IiwiU2hhcGUiOjIsIkNvbm5lY3Rvck1hcmdpbiI6eyIkcmVmIjoiNTQifSwiQ29ubmVjdG9yU3R5bGUiOnsiJGlkIjoiMjk3IiwiTGluZUNvbG9yIjp7IiRpZCI6IjI5OCIsIiR0eXBlIjoiTkxSRS5Db21tb24uRG9tLlNvbGlkQ29sb3JCcnVzaCwgTkxSRS5Db21tb24iLCJDb2xvciI6eyIkaWQiOiIyOTkiLCJBIjo4OSwiUiI6MjQ2LCJHIjoxNDYsIkIiOjB9fSwiTGluZVdlaWdodCI6MS4wLCJMaW5lVHlwZSI6MCwiUGFyZW50U3R5bGUiOnsiJHJlZiI6IjU1In19LCJJc0JlbG93VGltZWJhbmQiOmZhbHNlLCJIaWRlRGF0ZSI6ZmFsc2UsIlNoYXBlU2l6ZSI6MSwiU3BhY2luZyI6Mi4wLCJQYWRkaW5nIjp7IiRyZWYiOiI1OCJ9LCJTaGFwZVN0eWxlIjp7IiRpZCI6IjMwMCIsIk1hcmdpbiI6eyIkcmVmIjoiNjAifSwiUGFkZGluZyI6eyIkcmVmIjoiNjEifSwiQmFja2dyb3VuZCI6eyIkaWQiOiIzMDEiLCJDb2xvciI6eyIkaWQiOiIzMDIiLCJBIjoyNTUsIlIiOjI0NiwiRyI6MTQ2LCJCIjowfX0sIklzVmlzaWJsZSI6dHJ1ZSwiV2lkdGgiOjE4LjAsIkhlaWdodCI6MjAuMCwiQm9yZGVyU3R5bGUiOnsiJGlkIjoiMzAzIiwiTGluZUNvbG9yIjp7IiRyZWYiOiI2MyJ9LCJMaW5lV2VpZ2h0IjowLjAsIkxpbmVUeXBlIjowLCJQYXJlbnRTdHlsZSI6eyIkcmVmIjoiNjIifX0sIlBhcmVudFN0eWxlIjp7IiRyZWYiOiI1OSJ9fSwiVGl0bGVTdHlsZSI6eyIkaWQiOiIzMDQiLCJGb250U2V0dGluZ3MiOnsiJGlkIjoiMzA1IiwiRm9udFNpemUiOjEyLCJGb250TmFtZSI6IkFyaWFsIiwiSXNCb2xkIjpmYWxzZSwiSXNJdGFsaWMiOmZhbHNlLCJJc1VuZGVybGluZWQiOmZhbHNlLCJQYXJlbnRTdHlsZSI6eyIkcmVmIjoiNjYifX0sIkF1dG9TaXplIjowLCJGb3JlZ3JvdW5kIjp7IiRpZCI6IjMwNiIsIkNvbG9yIjp7IiRpZCI6IjMwNyIsIkEiOjI1NSwiUiI6MjIzLCJHIjo4MywiQiI6Mzl9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zMDgiLCJMaW5lQ29sb3IiOm51bGwsIkxpbmVXZWlnaHQiOjAuMCwiTGluZVR5cGUiOjAsIlBhcmVudFN0eWxlIjpudWxsfSwiUGFyZW50U3R5bGUiOnsiJHJlZiI6IjY1In19LCJEYXRlU3R5bGUiOnsiJGlkIjoiMzA5IiwiRm9udFNldHRpbmdzIjp7IiRpZCI6IjMxMC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ExIiwiTGluZUNvbG9yIjpudWxsLCJMaW5lV2VpZ2h0IjowLjAsIkxpbmVUeXBlIjowLCJQYXJlbnRTdHlsZSI6bnVsbH0sIlBhcmVudFN0eWxlIjp7IiRyZWYiOiI3MiJ9fSwiRGF0ZUZvcm1hdCI6eyIkaWQiOiIzMTIiLCJGb3JtYXRTdHJpbmciOiJNTU1NIGQsIHl5eXkiLCJTZXBhcmF0b3IiOiIvIiwiVXNlSW50ZXJuYXRpb25hbERhdGVGb3JtYXQiOmZhbHNlfSwiSXNWaXNpYmxlIjp0cnVlLCJQYXJlbnRTdHlsZSI6eyIkcmVmIjoiNTMifX0sIlBvc2l0aW9uIjp7IiRpZCI6IjMxMyIsIlJhdGlvIjowLjAsIklzQ3VzdG9tIjpmYWxzZX0sIklkIjoiNTE2YzJiNjgtN2EwZS00OWM2LWFkMWEtMDQyMzQ5MDQ5MzhmIiwiSW1wb3J0SWQiOm51bGwsIlRpdGxlIjoiVG9kYXkiLCJOb3RlIjpudWxsLCJIeXBlcmxpbmsiOm51bGwsIklzQ2hhbmdlZCI6ZmFsc2UsIklzTmV3IjpmYWxzZX1dLCJUYXNrcyI6W10sIk1zUHJvamVjdEl0ZW1zVHJlZSI6eyIkaWQiOiIzMTQiLCJSb290Ijp7IiRpZCI6IjMxNSIsIkltcG9ydElkIjpudWxsLCJJc0ltcG9ydGVkIjpmYWxzZSwiQ2hpbGRyZW4iOltdfX0sIlNldHRpbmdzIjp7IiRpZCI6IjMxNiIsIkltcGFPcHRpb25zIjp7IiRpZCI6IjMxNy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saW5lSW1wb3J0ZWQiOmZhbHNlfQ=="/>
  <p:tag name="__MASTER" val="__part_0"/>
</p:tagLst>
</file>

<file path=ppt/tags/tag118.xml><?xml version="1.0" encoding="utf-8"?>
<p:tagLst xmlns:a="http://schemas.openxmlformats.org/drawingml/2006/main" xmlns:r="http://schemas.openxmlformats.org/officeDocument/2006/relationships" xmlns:p="http://schemas.openxmlformats.org/presentationml/2006/main">
  <p:tag name="OTLMARKERSHAPE" val="OTL"/>
</p:tagLst>
</file>

<file path=ppt/tags/tag119.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20.xml><?xml version="1.0" encoding="utf-8"?>
<p:tagLst xmlns:a="http://schemas.openxmlformats.org/drawingml/2006/main" xmlns:r="http://schemas.openxmlformats.org/officeDocument/2006/relationships" xmlns:p="http://schemas.openxmlformats.org/presentationml/2006/main">
  <p:tag name="OTLMARKERSHAPE" val="OTL"/>
</p:tagLst>
</file>

<file path=ppt/tags/tag121.xml><?xml version="1.0" encoding="utf-8"?>
<p:tagLst xmlns:a="http://schemas.openxmlformats.org/drawingml/2006/main" xmlns:r="http://schemas.openxmlformats.org/officeDocument/2006/relationships" xmlns:p="http://schemas.openxmlformats.org/presentationml/2006/main">
  <p:tag name="OTLMARKERSHAPE" val="OTL"/>
</p:tagLst>
</file>

<file path=ppt/tags/tag122.xml><?xml version="1.0" encoding="utf-8"?>
<p:tagLst xmlns:a="http://schemas.openxmlformats.org/drawingml/2006/main" xmlns:r="http://schemas.openxmlformats.org/officeDocument/2006/relationships" xmlns:p="http://schemas.openxmlformats.org/presentationml/2006/main">
  <p:tag name="OTLMARKERSHAPE" val="OTL"/>
</p:tagLst>
</file>

<file path=ppt/tags/tag123.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iJMZWFmIiwiSXNUZW1wbGF0ZSI6ZmFsc2UsIlZlcnNpb24iOnsiJGlkIjoiMiIsIlZlcnNpb24iOiIzLjAuMSIsIk9yaWdpbmFsQXNzZW1ibHlWZXJzaW9uIjoiMy4wMS4wMi4wMCIsIkVkaXRpb24iOiJQbHVzIiwiSXNQbHVzRWRpdGlvbiI6dHJ1ZX0sIkVmZmVjdCI6MSwiU3R5bGUiOnsiJGlkIjoiMyIsIlRpbWViYW5kU3R5bGUiOnsiJGlkIjoiNCIsIlNjYWxlTWFya2luZyI6MCwiU2hhcGUiOjE3LCJTaGFwZVN0eWxlIjp7IiRpZCI6IjUiLCJNYXJnaW4iOnsiJGlkIjoiNiIsIlRvcCI6MCwiTGVmdCI6MTAsIlJpZ2h0IjoxMCwiQm90dG9tIjowfSwiUGFkZGluZyI6eyIkaWQiOiI3IiwiVG9wIjozLCJMZWZ0IjoxMywiUmlnaHQiOjEzLCJCb3R0b20iOjN9LCJCYWNrZ3JvdW5kIjp7IiRpZCI6IjgiLCJDb2xvciI6eyIkaWQiOiI5IiwiQSI6MjU1LCJSIjoxNjYsIkciOjE4MywiQiI6Mzl9fSwiSXNWaXNpYmxlIjp0cnVlLCJXaWR0aCI6ODU4LjAsIkhlaWdodCI6MzAuMCwiQm9yZGVyU3R5bGUiOnsiJGlkIjoiMTAiLCJMaW5lQ29sb3IiOnsiJGlkIjoiMTEiLCIkdHlwZSI6Ik5MUkUuQ29tbW9uLkRvbS5Tb2xpZENvbG9yQnJ1c2gsIE5MUkUuQ29tbW9uIiwiQ29sb3IiOnsiJGlkIjoiMTIiLCJBIjoyNTUsIlIiOjI1NSwiRyI6MCwiQiI6MH19LCJMaW5lV2VpZ2h0IjowLjAsIkxpbmVUeXBlIjowLCJQYXJlbnRTdHlsZSI6bnVsbH0sIlBhcmVudFN0eWxlIjpudWxsfSwiUmlnaHRFbmRDYXBzU3R5bGUiOnsiJGlkIjoiMTMiLCJGb250U2V0dGluZ3MiOnsiJGlkIjoiMTQiLCJGb250U2l6ZSI6MTgsIkZvbnROYW1lIjoiQ2FsaWJyaSIsIklzQm9sZCI6dHJ1ZSwiSXNJdGFsaWMiOmZhbHNlLCJJc1VuZGVybGluZWQiOmZhbHNlLCJQYXJlbnRTdHlsZSI6bnVsbH0sIkF1dG9TaXplIjowLCJGb3JlZ3JvdW5kIjp7IiRpZCI6IjE1IiwiQ29sb3IiOnsiJGlkIjoiMTYiLCJBIjoyNTUsIlIiOjE2NiwiRyI6MTgzLCJCIjozOX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MCwiUiI6MCwiRyI6MCwiQiI6MH19LCJJc1Zpc2libGUiOmZhbHN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TY2LCJHIjoxODMsIkIiOjM5fX0sIk1heFdpZHRoIjoiSW5maW5pdHkiLCJNYXhIZWlnaHQiOiJJbmZpbml0eSIsIlNtYXJ0Rm9yZWdyb3VuZElzQWN0aXZlIjpmYWxzZSwiSG9yaXpvbnRhbEFsaWdubWVudCI6MCwiVmVydGljYWxBbGlnbm1lbnQiOjAsIlNtYXJ0Rm9yZWdyb3VuZCI6bnVsbCwiTWFyZ2luIjp7IiRpZCI6IjI1IiwiVG9wIjowLCJMZWZ0IjoyMCwiUmlnaHQiOjAsIkJvdHRvbSI6MH0sIlBhZGRpbmciOnsiJGlkIjoiMjYiLCJUb3AiOjAsIkxlZnQiOjAsIlJpZ2h0IjowLCJCb3R0b20iOjB9LCJCYWNrZ3JvdW5kIjp7IiRpZCI6IjI3IiwiQ29sb3IiOnsiJHJlZiI6IjIwIn19LCJJc1Zpc2libGUiOmZhbHNlLCJXaWR0aCI6MC4wLCJIZWlnaHQiOjAuMCwiQm9yZGVyU3R5bGUiOm51bGwsIlBhcmVudFN0eWxlIjpudWxsfSwiVG9kYXlUZXh0U3R5bGUiOnsiJGlkIjoiMjgiLCJGb250U2V0dGluZ3MiOnsiJGlkIjoiMjkiLCJGb250U2l6ZSI6MTI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1hcmdpbiI6eyIkaWQiOiIzMiIsIlRvcCI6MCwiTGVmdCI6MCwiUmlnaHQiOjAsIkJvdHRvbSI6MH0sIlBhZGRpbmciOnsiJGlkIjoiMzMiLCJUb3AiOjAsIkxlZnQiOjAsIlJpZ2h0IjowLCJCb3R0b20iOjB9LCJCYWNrZ3JvdW5kIjp7IiRpZCI6IjM0IiwiQ29sb3IiOnsiJHJlZiI6IjIwIn19LCJJc1Zpc2libGUiOnRydW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jU1LCJHIjowLCJCIjowfX0sIklzVmlzaWJsZSI6dHJ1ZSwiV2lkdGgiOjAuMCwiSGVpZ2h0IjowLjAsIkJvcmRlclN0eWxlIjpudWxsLCJQYXJlbnRTdHlsZSI6bnVsbH0sIlNjYWxlU3R5bGUiOnsiJGlkIjoiNDAiLCJTaG93U2VnbWVudFNlcGFyYXRvcnMiOnRydW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iwiUiI6MjU1LCJHIjowLCJCIjowfX0sIkFwcGVuZFllYXJPblllYXJDaGFuZ2UiOnRydWUsIkVsYXBzZWRUaW1lRm9ybWF0IjowLCJUb2RheU1hcmtlclBvc2l0aW9uIjowLCJRdWlja1Bvc2l0aW9uIjozLCJBYnNvbHV0ZVBvc2l0aW9uIjoyMTYuMCwiTWFyZ2luIjp7IiRpZCI6IjQ5IiwiVG9wIjowLCJMZWZ0IjoxMCwiUmlnaHQiOjEwLCJCb3R0b20iOjB9LCJQYWRkaW5nIjp7IiRpZCI6IjUwIiwiVG9wIjowLCJMZWZ0IjowLCJSaWdodCI6MCwiQm90dG9tIjowfSwiQmFja2dyb3VuZCI6eyIkaWQiOiI1MSIsIkNvbG9yIjp7IiRpZCI6IjUyIiwiQSI6MjU1LCJSIjozMSwiRyI6NzMsIkIiOjEyNX19LCJJc1Zpc2libGUiOnRydWUsIldpZHRoIjowLjAsIkhlaWdodCI6MC4wLCJCb3JkZXJTdHlsZSI6bnVsbCwiUGFyZW50U3R5bGUiOm51bGx9LCJEZWZhdWx0TWlsZXN0b25lU3R5bGUiOnsiJGlkIjoiNTMiLCJTaGFwZSI6OS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yLCJGb250TmFtZSI6IkFyaWFsIiwiSXNCb2xkIjpmYWxzZSwiSXNJdGFsaWMiOmZhbHNlLCJJc1VuZGVybGluZWQiOmZhbHNlLCJQYXJlbnRTdHlsZSI6bnVsbH0sIkF1dG9TaXplIjowLCJGb3JlZ3JvdW5kIjp7IiRpZCI6IjY3IiwiQ29sb3IiOnsiJGlkIjoiNjgiLCJBIjoyNTUsIlIiOjk0LCJHIjo5NCwiQiI6OTR9fSwiTWF4V2lkdGgiOjIwMC4wLCJNYXhIZWlnaHQiOiJJbmZpbml0eSIsIlNtYXJ0Rm9yZWdyb3VuZElzQWN0aXZlIjpmYWxzZSwiSG9yaXpvbnRhbEFsaWdubWVudCI6MSwiVmVydGljYWxBbGlnbm1lbnQiOjAsIlNtYXJ0Rm9yZWdyb3VuZCI6bnVsbCwiTWFyZ2luIjp7IiRpZCI6IjY5IiwiVG9wIjowLCJMZWZ0IjowLCJSaWdodCI6MCwiQm90dG9tIjowfSwiUGFkZGluZyI6eyIkaWQiOiI3MCIsIlRvcCI6MCwiTGVmdCI6MCwiUmlnaHQiOjAsIkJvdHRvbSI6MH0sIkJhY2tncm91bmQiOnsiJGlkIjoiNzEiLCJDb2xvciI6eyIkcmVmIjoiMjAifX0sIklzVmlzaWJsZSI6dHJ1ZSwiV2lkdGgiOjAuMCwiSGVpZ2h0IjowLjAsIkJvcmRlclN0eWxlIjpudWxsLCJQYXJlbnRTdHlsZSI6bnVsbH0sIkRhdGVTdHlsZSI6eyIkaWQiOiI3MiIsIkZvbnRTZXR0aW5ncyI6eyIkaWQiOiI3MyIsIkZvbnRTaXplIjoxMCwiRm9udE5hbWUiOiJBcmlhbCBOYXJyb3ciLCJJc0JvbGQiOmZhbHNlLCJJc0l0YWxpYyI6ZmFsc2UsIklzVW5kZXJsaW5lZCI6ZmFsc2UsIlBhcmVudFN0eWxlIjpudWxsfSwiQXV0b1NpemUiOjAsIkZvcmVncm91bmQiOnsiJGlkIjoiNzQiLCJDb2xvciI6eyIkaWQiOiI3NSIsIkEiOjI1NSwiUiI6MTY2LCJHIjoxODMsIkIiOjM5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U1NTSBkLCB5eXl5IiwiU2VwYXJhdG9yIjoiLyIsIlVzZUludGVybmF0aW9uYWxEYXRlRm9ybWF0IjpmYWxzZX0sIklzVmlzaWJsZSI6dHJ1ZSwiUGFyZW50U3R5bGUiOm51bGx9LCJEZWZhdWx0VGFza1N0eWxlIjp7IiRpZCI6IjgwIiwiU2hhcGUiOjgsIlNoYXBlVGhpY2tuZXNzIjoxLCJEdXJhdGlvbkZvcm1hdCI6MCwiSW5jbHVkZU5vbldvcmtpbmdEYXlzSW5EdXJhdGlvbiI6dHJ1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xNjYsIkciOjE4MywiQiI6Mzl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xNjYsIkciOjE4MywiQiI6Mzl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w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EuMCwiTGluZVR5cGUiOjAsIlBhcmVudFN0eWxlIjpudWxsfSwiTWFyZ2luIjpudWxsLCJTdGFydERhdGVQb3NpdGlvbiI6MywiRW5kRGF0ZVBvc2l0aW9uIjozLCJUaXRsZVBvc2l0aW9uIjo0LCJEdXJhdGlvblBvc2l0aW9uIjo2LCJQZXJjZW50YWdlQ29tcGxldGVkUG9zaXRpb24iOjYsIlNwYWNpbmciOjUsIklzQmVsb3dUaW1lYmFuZCI6dHJ1ZSwiUGVyY2VudGFnZUNvbXBsZXRlU2hhcGVPcGFjaXR5IjozNSwiU2hhcGVTdHlsZSI6eyIkaWQiOiIxMDEiLCJNYXJnaW4iOnsiJGlkIjoiMTAyIiwiVG9wIjowLCJMZWZ0Ijo0LCJSaWdodCI6NCwiQm90dG9tIjowfSwiUGFkZGluZyI6eyIkaWQiOiIxMDMiLCJUb3AiOjAsIkxlZnQiOjAsIlJpZ2h0IjowLCJCb3R0b20iOjB9LCJCYWNrZ3JvdW5kIjpudWxsLCJJc1Zpc2libGUiOnRydWUsIldpZHRoIjowLjAsIkhlaWdodCI6MTYuMCwiQm9yZGVyU3R5bGUiOnsiJGlkIjoiMTA0IiwiTGluZUNvbG9yIjp7IiRpZCI6IjEwNSIsIiR0eXBlIjoiTkxSRS5Db21tb24uRG9tLlNvbGlkQ29sb3JCcnVzaCwgTkxSRS5Db21tb24iLCJDb2xvciI6eyIkaWQiOiIxMDYiLCJBIjoyNTUsIlIiOjI1NSwiRyI6MCwiQiI6MH19LCJMaW5lV2VpZ2h0IjowLjAsIkxpbmVUeXBlIjowLCJQYXJlbnRTdHlsZSI6bnVsbH0sIlBhcmVudFN0eWxlIjpudWxsfSwiVGl0bGVTdHlsZSI6eyIkaWQiOiIxMDciLCJGb250U2V0dGluZ3MiOnsiJGlkIjoiMTA4IiwiRm9udFNpemUiOjExLCJGb250TmFtZSI6IkNhbGlicmkiLCJJc0JvbGQiOnRydWUsIklzSXRhbGljIjpmYWxzZSwiSXNVbmRlcmxpbmVkIjpmYWxzZSwiUGFyZW50U3R5bGUiOm51bGx9LCJBdXRvU2l6ZSI6MCwiRm9yZWdyb3VuZCI6eyIkaWQiOiIxMDkiLCJDb2xvciI6eyIkaWQiOiIxMTAiLCJBIjoyNTUsIlIiOjAsIkciOjAsIkIiOjB9fSwiTWF4V2lkdGgiOjcyMC4wLCJNYXhIZWlnaHQiOiJJbmZpbml0eSIsIlNtYXJ0Rm9yZWdyb3VuZElzQWN0aXZlIjp0cnVlLCJIb3Jpem9udGFsQWxpZ25tZW50Ijox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k0LCJHIjo5NCwiQiI6OTR9fSwiTWF4V2lkdGgiOjIwMC4wLCJNYXhIZWlnaHQiOiJJbmZpbml0eSIsIlNtYXJ0Rm9yZWdyb3VuZElzQWN0aXZlIjpmYWxzZSwiSG9yaXpvbnRhbEFsaWdubWVudCI6MCwiVmVydGljYWxBbGlnbm1lbnQiOjAsIlNtYXJ0Rm9yZWdyb3VuZCI6bnVsbCwiTWFyZ2luIjp7IiRpZCI6IjExOCIsIlRvcCI6MCwiTGVmdCI6MCwiUmlnaHQiOjAsIkJvdHRvbSI6MH0sIlBhZGRpbmciOnsiJGlkIjoiMTE5IiwiVG9wIjowLCJMZWZ0IjowLCJSaWdodCI6MCwiQm90dG9tIjowfSwiQmFja2dyb3VuZCI6eyIkaWQiOiIxMjAiLCJDb2xvciI6eyIkcmVmIjoiMjAifX0sIklzVmlzaWJsZSI6dHJ1ZSwiV2lkdGgiOjAuMCwiSGVpZ2h0IjowLjAsIkJvcmRlclN0eWxlIjpudWxsLCJQYXJlbnRTdHlsZSI6bnVsbH0sIkRhdGVGb3JtYXQiOnsiJGlkIjoiMTIxIiwiRm9ybWF0U3RyaW5nIjoiTU1NIGQiLCJTZXBhcmF0b3IiOiIvIiwiVXNlSW50ZXJuYXRpb25hbERhdGVGb3JtYXQiOmZhbHNlfSwiSXNWaXNpYmxlIjp0cnVlLCJQYXJlbnRTdHlsZSI6bnVsbH0sIlNob3dFbGFwc2VkVGltZUdyYWRpZW50U3R5bGUiOmZhbHNlfSwiU2NhbGUiOnsiJGlkIjoiMTIyIiwiU3RhcnREYXRlIjoiMTk3OC0xMC0wMVQyMzo1OTo1OS45OTlaIiwiRW5kRGF0ZSI6IjIwMTYtMDEtMTVUMjM6NTk6NTkuOTk5WiIsIkZvcm1hdCI6Ik1NIiwiVHlwZSI6NCwiQXV0b0RhdGVSYW5nZSI6dHJ1ZSwiV29ya2luZ0RheXMiOjMxLCJUb2RheU1hcmtlclRleHQiOiJUb2RheSIsIkF1dG9TY2FsZVR5cGUiOnRydWV9LCJNaWxlc3RvbmVzIjpbeyIkaWQiOiIxMjMiLCJEYXRlIjoiMTk3OS0xMC0wMVQyMzo1OTo1OS45OTlaIiwiU3R5bGUiOnsiJGlkIjoiMTI0IiwiU2hhcGUiOjIsIkNvbm5lY3Rvck1hcmdpbiI6eyIkcmVmIjoiNTQifSwiQ29ubmVjdG9yU3R5bGUiOnsiJGlkIjoiMTI1IiwiTGluZUNvbG9yIjp7IiRpZCI6IjEyNiIsIiR0eXBlIjoiTkxSRS5Db21tb24uRG9tLlNvbGlkQ29sb3JCcnVzaCwgTkxSRS5Db21tb24iLCJDb2xvciI6eyIkaWQiOiIxMjciLCJBIjo4OSwiUiI6MjQ2LCJHIjoxNDYsIkIiOjB9fSwiTGluZVdlaWdodCI6MS4wLCJMaW5lVHlwZSI6MCwiUGFyZW50U3R5bGUiOnsiJHJlZiI6IjU1In19LCJJc0JlbG93VGltZWJhbmQiOmZhbHNlLCJIaWRlRGF0ZSI6ZmFsc2UsIlNoYXBlU2l6ZSI6MSwiU3BhY2luZyI6Mi4wLCJQYWRkaW5nIjp7IiRyZWYiOiI1OCJ9LCJTaGFwZVN0eWxlIjp7IiRpZCI6IjEyOCIsIk1hcmdpbiI6eyIkcmVmIjoiNjAifSwiUGFkZGluZyI6eyIkcmVmIjoiNjEifSwiQmFja2dyb3VuZCI6eyIkaWQiOiIxMjkiLCJDb2xvciI6eyIkaWQiOiIxMzAiLCJBIjoyNTUsIlIiOjI0NiwiRyI6MTQ2LCJCIjowfX0sIklzVmlzaWJsZSI6dHJ1ZSwiV2lkdGgiOjE4LjAsIkhlaWdodCI6MjAuMCwiQm9yZGVyU3R5bGUiOnsiJGlkIjoiMTMxIiwiTGluZUNvbG9yIjp7IiRyZWYiOiI2MyJ9LCJMaW5lV2VpZ2h0IjowLjAsIkxpbmVUeXBlIjowLCJQYXJlbnRTdHlsZSI6eyIkcmVmIjoiNjIifX0sIlBhcmVudFN0eWxlIjp7IiRyZWYiOiI1OSJ9fSwiVGl0bGVTdHlsZSI6eyIkaWQiOiIxMzIiLCJGb250U2V0dGluZ3MiOnsiJGlkIjoiMTMzIiwiRm9udFNpemUiOjEyLCJGb250TmFtZSI6IkFyaWFsIiwiSXNCb2xkIjpmYWxzZSwiSXNJdGFsaWMiOmZhbHNlLCJJc1VuZGVybGluZWQiOmZhbHNlLCJQYXJlbnRTdHlsZSI6eyIkcmVmIjoiNjYifX0sIkF1dG9TaXplIjowLCJGb3JlZ3JvdW5kIjp7IiRpZCI6IjEzNCIsIkNvbG9yIjp7IiRpZCI6IjEzNSIsIkEiOjI1NSwiUiI6MjIzLCJHIjo4MywiQiI6Mzl9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MzYiLCJMaW5lQ29sb3IiOm51bGwsIkxpbmVXZWlnaHQiOjAuMCwiTGluZVR5cGUiOjAsIlBhcmVudFN0eWxlIjpudWxsfSwiUGFyZW50U3R5bGUiOnsiJHJlZiI6IjY1In19LCJEYXRlU3R5bGUiOnsiJGlkIjoiMTM3IiwiRm9udFNldHRpbmdzIjp7IiRpZCI6IjEzOC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M5IiwiTGluZUNvbG9yIjpudWxsLCJMaW5lV2VpZ2h0IjowLjAsIkxpbmVUeXBlIjowLCJQYXJlbnRTdHlsZSI6bnVsbH0sIlBhcmVudFN0eWxlIjp7IiRyZWYiOiI3MiJ9fSwiRGF0ZUZvcm1hdCI6eyIkaWQiOiIxNDAiLCJGb3JtYXRTdHJpbmciOiJNTU1NIGQsIHl5eXkiLCJTZXBhcmF0b3IiOiIvIiwiVXNlSW50ZXJuYXRpb25hbERhdGVGb3JtYXQiOmZhbHNlfSwiSXNWaXNpYmxlIjp0cnVlLCJQYXJlbnRTdHlsZSI6eyIkcmVmIjoiNTMifX0sIlBvc2l0aW9uIjp7IiRpZCI6IjE0MSIsIlJhdGlvIjowLjAsIklzQ3VzdG9tIjpmYWxzZX0sIklkIjoiMjJiYTk2NjgtOTdhMy00NjU3LWFmYzEtNjlhZGU2MzlhN2ZiIiwiSW1wb3J0SWQiOm51bGwsIlRpdGxlIjoiRmlyc3QgTWlsZXN0b25lIG9yIEV2ZW50IEhlcmUiLCJOb3RlIjpudWxsLCJIeXBlcmxpbmsiOm51bGwsIklzQ2hhbmdlZCI6ZmFsc2UsIklzTmV3IjpmYWxzZX0seyIkaWQiOiIxNDIiLCJEYXRlIjoiMTk4My0wNy0xNFQyMzo1OTo1OS45OTlaIiwiU3R5bGUiOnsiJGlkIjoiMTQzIiwiU2hhcGUiOjEwLCJDb25uZWN0b3JNYXJnaW4iOnsiJHJlZiI6IjU0In0sIkNvbm5lY3RvclN0eWxlIjp7IiRpZCI6IjE0NCIsIkxpbmVDb2xvciI6eyIkaWQiOiIxNDUiLCIkdHlwZSI6Ik5MUkUuQ29tbW9uLkRvbS5Tb2xpZENvbG9yQnJ1c2gsIE5MUkUuQ29tbW9uIiwiQ29sb3IiOnsiJGlkIjoiMTQ2IiwiQSI6ODksIlIiOjE2NiwiRyI6MTgzLCJCIjozOX19LCJMaW5lV2VpZ2h0IjoxLjAsIkxpbmVUeXBlIjowLCJQYXJlbnRTdHlsZSI6eyIkcmVmIjoiNTUifX0sIklzQmVsb3dUaW1lYmFuZCI6dHJ1ZSwiSGlkZURhdGUiOmZhbHNlLCJTaGFwZVNpemUiOjAsIlNwYWNpbmciOjIuMCwiUGFkZGluZyI6eyIkcmVmIjoiNTgifSwiU2hhcGVTdHlsZSI6eyIkaWQiOiIxNDciLCJNYXJnaW4iOnsiJHJlZiI6IjYwIn0sIlBhZGRpbmciOnsiJHJlZiI6IjYxIn0sIkJhY2tncm91bmQiOnsiJGlkIjoiMTQ4IiwiQ29sb3IiOnsiJGlkIjoiMTQ5IiwiQSI6MjU1LCJSIjo4MywiRyI6OTIsIkIiOjE5fX0sIklzVmlzaWJsZSI6dHJ1ZSwiV2lkdGgiOjEyLjAsIkhlaWdodCI6MTQuMCwiQm9yZGVyU3R5bGUiOnsiJGlkIjoiMTUwIiwiTGluZUNvbG9yIjp7IiRyZWYiOiI2MyJ9LCJMaW5lV2VpZ2h0IjowLjAsIkxpbmVUeXBlIjowLCJQYXJlbnRTdHlsZSI6eyIkcmVmIjoiNjIifX0sIlBhcmVudFN0eWxlIjp7IiRyZWYiOiI1OSJ9fSwiVGl0bGVTdHlsZSI6eyIkaWQiOiIxNTEiLCJGb250U2V0dGluZ3MiOnsiJGlkIjoiMTUy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1MyIsIkxpbmVDb2xvciI6bnVsbCwiTGluZVdlaWdodCI6MC4wLCJMaW5lVHlwZSI6MCwiUGFyZW50U3R5bGUiOm51bGx9LCJQYXJlbnRTdHlsZSI6eyIkcmVmIjoiNjUifX0sIkRhdGVTdHlsZSI6eyIkaWQiOiIxNTQiLCJGb250U2V0dGluZ3MiOnsiJGlkIjoiMTU1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TYiLCJMaW5lQ29sb3IiOm51bGwsIkxpbmVXZWlnaHQiOjAuMCwiTGluZVR5cGUiOjAsIlBhcmVudFN0eWxlIjpudWxsfSwiUGFyZW50U3R5bGUiOnsiJHJlZiI6IjcyIn19LCJEYXRlRm9ybWF0Ijp7IiRpZCI6IjE1NyIsIkZvcm1hdFN0cmluZyI6Ik1NTU0gZCwgeXl5eSIsIlNlcGFyYXRvciI6Ii8iLCJVc2VJbnRlcm5hdGlvbmFsRGF0ZUZvcm1hdCI6ZmFsc2V9LCJJc1Zpc2libGUiOnRydWUsIlBhcmVudFN0eWxlIjp7IiRyZWYiOiI1MyJ9fSwiUG9zaXRpb24iOnsiJGlkIjoiMTU4IiwiUmF0aW8iOjAuMCwiSXNDdXN0b20iOmZhbHNlfSwiSWQiOiIxOGE1MjFkNi04ZGJmLTQwOGYtOTM1Ni0yYzA0MGNmN2E0YjEiLCJJbXBvcnRJZCI6bnVsbCwiVGl0bGUiOiJTZWNvbmQgTWlsZXN0b25lIG9yIEV2ZW50IEhlcmUiLCJOb3RlIjpudWxsLCJIeXBlcmxpbmsiOm51bGwsIklzQ2hhbmdlZCI6ZmFsc2UsIklzTmV3IjpmYWxzZX0seyIkaWQiOiIxNTkiLCJEYXRlIjoiMTk4Ni0xMS0yMlQyMzo1OTo1OS45OTlaIiwiU3R5bGUiOnsiJGlkIjoiMTYwIiwiU2hhcGUiOjEyLCJDb25uZWN0b3JNYXJnaW4iOnsiJHJlZiI6IjU0In0sIkNvbm5lY3RvclN0eWxlIjp7IiRpZCI6IjE2MSIsIkxpbmVDb2xvciI6eyIkaWQiOiIxNjIiLCIkdHlwZSI6Ik5MUkUuQ29tbW9uLkRvbS5Tb2xpZENvbG9yQnJ1c2gsIE5MUkUuQ29tbW9uIiwiQ29sb3IiOnsiJGlkIjoiMTYzIiwiQSI6ODksIlIiOjY1LCJHIjoxMzgsIkIiOjE3OX19LCJMaW5lV2VpZ2h0IjoxLjAsIkxpbmVUeXBlIjowLCJQYXJlbnRTdHlsZSI6eyIkcmVmIjoiNTUifX0sIklzQmVsb3dUaW1lYmFuZCI6ZmFsc2UsIkhpZGVEYXRlIjpmYWxzZSwiU2hhcGVTaXplIjowLCJTcGFjaW5nIjoyLjAsIlBhZGRpbmciOnsiJHJlZiI6IjU4In0sIlNoYXBlU3R5bGUiOnsiJGlkIjoiMTY0IiwiTWFyZ2luIjp7IiRyZWYiOiI2MCJ9LCJQYWRkaW5nIjp7IiRyZWYiOiI2MSJ9LCJCYWNrZ3JvdW5kIjp7IiRpZCI6IjE2NSIsIkNvbG9yIjp7IiRpZCI6IjE2NiIsIkEiOjI1NSwiUiI6NjUsIkciOjEzOCwiQiI6MTc5fX0sIklzVmlzaWJsZSI6dHJ1ZSwiV2lkdGgiOjEyLjAsIkhlaWdodCI6MTQuMCwiQm9yZGVyU3R5bGUiOnsiJGlkIjoiMTY3IiwiTGluZUNvbG9yIjp7IiRyZWYiOiI2MyJ9LCJMaW5lV2VpZ2h0IjowLjAsIkxpbmVUeXBlIjowLCJQYXJlbnRTdHlsZSI6eyIkcmVmIjoiNjIifX0sIlBhcmVudFN0eWxlIjp7IiRyZWYiOiI1OSJ9fSwiVGl0bGVTdHlsZSI6eyIkaWQiOiIxNjgiLCJGb250U2V0dGluZ3MiOnsiJGlkIjoiMTY5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3MCIsIkxpbmVDb2xvciI6bnVsbCwiTGluZVdlaWdodCI6MC4wLCJMaW5lVHlwZSI6MCwiUGFyZW50U3R5bGUiOm51bGx9LCJQYXJlbnRTdHlsZSI6eyIkcmVmIjoiNjUifX0sIkRhdGVTdHlsZSI6eyIkaWQiOiIxNzEiLCJGb250U2V0dGluZ3MiOnsiJGlkIjoiMTcy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zMiLCJMaW5lQ29sb3IiOm51bGwsIkxpbmVXZWlnaHQiOjAuMCwiTGluZVR5cGUiOjAsIlBhcmVudFN0eWxlIjpudWxsfSwiUGFyZW50U3R5bGUiOnsiJHJlZiI6IjcyIn19LCJEYXRlRm9ybWF0Ijp7IiRpZCI6IjE3NCIsIkZvcm1hdFN0cmluZyI6Ik1NTU0gZCwgeXl5eSIsIlNlcGFyYXRvciI6Ii8iLCJVc2VJbnRlcm5hdGlvbmFsRGF0ZUZvcm1hdCI6ZmFsc2V9LCJJc1Zpc2libGUiOnRydWUsIlBhcmVudFN0eWxlIjp7IiRyZWYiOiI1MyJ9fSwiUG9zaXRpb24iOnsiJGlkIjoiMTc1IiwiUmF0aW8iOjAuMCwiSXNDdXN0b20iOmZhbHNlfSwiSWQiOiJmMzdkZmIzMy0xY2Y0LTQ5MDktYmZmMS04MDcwNGVhNTE5NDIiLCJJbXBvcnRJZCI6bnVsbCwiVGl0bGUiOiJUaGlyZCBNaWxlc3RvbmUgb3IgRXZlbnQgSGVyZSIsIk5vdGUiOm51bGwsIkh5cGVybGluayI6bnVsbCwiSXNDaGFuZ2VkIjpmYWxzZSwiSXNOZXciOmZhbHNlfSx7IiRpZCI6IjE3NiIsIkRhdGUiOiIxOTk1LTAzLTAxVDIzOjU5OjU5Ljk5OVoiLCJTdHlsZSI6eyIkaWQiOiIxNzciLCJTaGFwZSI6MSwiQ29ubmVjdG9yTWFyZ2luIjp7IiRyZWYiOiI1NCJ9LCJDb25uZWN0b3JTdHlsZSI6eyIkaWQiOiIxNzgiLCJMaW5lQ29sb3IiOnsiJGlkIjoiMTc5IiwiJHR5cGUiOiJOTFJFLkNvbW1vbi5Eb20uU29saWRDb2xvckJydXNoLCBOTFJFLkNvbW1vbiIsIkNvbG9yIjp7IiRpZCI6IjE4MCIsIkEiOjg5LCJSIjoyNDYsIkciOjE0NiwiQiI6MH19LCJMaW5lV2VpZ2h0IjoxLjAsIkxpbmVUeXBlIjowLCJQYXJlbnRTdHlsZSI6eyIkcmVmIjoiNTUifX0sIklzQmVsb3dUaW1lYmFuZCI6dHJ1ZSwiSGlkZURhdGUiOmZhbHNlLCJTaGFwZVNpemUiOjEsIlNwYWNpbmciOjIuMCwiUGFkZGluZyI6eyIkcmVmIjoiNTgifSwiU2hhcGVTdHlsZSI6eyIkaWQiOiIxODEiLCJNYXJnaW4iOnsiJHJlZiI6IjYwIn0sIlBhZGRpbmciOnsiJHJlZiI6IjYxIn0sIkJhY2tncm91bmQiOnsiJGlkIjoiMTgyIiwiQ29sb3IiOnsiJGlkIjoiMTgzIiwiQSI6MjU1LCJSIjoyNDYsIkciOjE0NiwiQiI6MH19LCJJc1Zpc2libGUiOnRydWUsIldpZHRoIjoxOC4wLCJIZWlnaHQiOjIwLjAsIkJvcmRlclN0eWxlIjp7IiRpZCI6IjE4NCIsIkxpbmVDb2xvciI6eyIkcmVmIjoiNjMifSwiTGluZVdlaWdodCI6MC4wLCJMaW5lVHlwZSI6MCwiUGFyZW50U3R5bGUiOnsiJHJlZiI6IjYyIn19LCJQYXJlbnRTdHlsZSI6eyIkcmVmIjoiNTkifX0sIlRpdGxlU3R5bGUiOnsiJGlkIjoiMTg1IiwiRm9udFNldHRpbmdzIjp7IiRpZCI6IjE4Ni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ODciLCJMaW5lQ29sb3IiOm51bGwsIkxpbmVXZWlnaHQiOjAuMCwiTGluZVR5cGUiOjAsIlBhcmVudFN0eWxlIjpudWxsfSwiUGFyZW50U3R5bGUiOnsiJHJlZiI6IjY1In19LCJEYXRlU3R5bGUiOnsiJGlkIjoiMTg4IiwiRm9udFNldHRpbmdzIjp7IiRpZCI6IjE4OS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kwIiwiTGluZUNvbG9yIjpudWxsLCJMaW5lV2VpZ2h0IjowLjAsIkxpbmVUeXBlIjowLCJQYXJlbnRTdHlsZSI6bnVsbH0sIlBhcmVudFN0eWxlIjp7IiRyZWYiOiI3MiJ9fSwiRGF0ZUZvcm1hdCI6eyIkaWQiOiIxOTEiLCJGb3JtYXRTdHJpbmciOiJNTU1NIGQsIHl5eXkiLCJTZXBhcmF0b3IiOiIvIiwiVXNlSW50ZXJuYXRpb25hbERhdGVGb3JtYXQiOmZhbHNlfSwiSXNWaXNpYmxlIjp0cnVlLCJQYXJlbnRTdHlsZSI6eyIkcmVmIjoiNTMifX0sIlBvc2l0aW9uIjp7IiRpZCI6IjE5MiIsIlJhdGlvIjowLjI4MzIyMzM3ODIxNjc3ODc5LCJJc0N1c3RvbSI6dHJ1ZX0sIklkIjoiMDQwNjQ4YTItNmZmOC00NDY4LWEyNGUtNzQ4MGFkOTE2MjBlIiwiSW1wb3J0SWQiOm51bGwsIlRpdGxlIjoiRm91cnRoIE1pbGVzdG9uZSBvciBFdmVudCBIZXJlIiwiTm90ZSI6bnVsbCwiSHlwZXJsaW5rIjpudWxsLCJJc0NoYW5nZWQiOmZhbHNlLCJJc05ldyI6ZmFsc2V9LHsiJGlkIjoiMTkzIiwiRGF0ZSI6IjE5OTYtMDQtMDFUMjM6NTk6NTkuOTk5WiIsIlN0eWxlIjp7IiRpZCI6IjE5NCIsIlNoYXBlIjo1LCJDb25uZWN0b3JNYXJnaW4iOnsiJHJlZiI6IjU0In0sIkNvbm5lY3RvclN0eWxlIjp7IiRpZCI6IjE5NSIsIkxpbmVDb2xvciI6eyIkaWQiOiIxOTYiLCIkdHlwZSI6Ik5MUkUuQ29tbW9uLkRvbS5Tb2xpZENvbG9yQnJ1c2gsIE5MUkUuQ29tbW9uIiwiQ29sb3IiOnsiJGlkIjoiMTk3IiwiQSI6ODksIlIiOjIyMywiRyI6ODMsIkIiOjM5fX0sIkxpbmVXZWlnaHQiOjEuMCwiTGluZVR5cGUiOjAsIlBhcmVudFN0eWxlIjp7IiRyZWYiOiI1NSJ9fSwiSXNCZWxvd1RpbWViYW5kIjpmYWxzZSwiSGlkZURhdGUiOmZhbHNlLCJTaGFwZVNpemUiOjAsIlNwYWNpbmciOjIuMCwiUGFkZGluZyI6eyIkcmVmIjoiNTgifSwiU2hhcGVTdHlsZSI6eyIkaWQiOiIxOTgiLCJNYXJnaW4iOnsiJHJlZiI6IjYwIn0sIlBhZGRpbmciOnsiJHJlZiI6IjYxIn0sIkJhY2tncm91bmQiOnsiJGlkIjoiMTk5IiwiQ29sb3IiOnsiJGlkIjoiMjAwIiwiQSI6MjU1LCJSIjoyMjMsIkciOjgzLCJCIjozOX19LCJJc1Zpc2libGUiOnRydWUsIldpZHRoIjoxMi4wLCJIZWlnaHQiOjE0LjAsIkJvcmRlclN0eWxlIjp7IiRpZCI6IjIwMSIsIkxpbmVDb2xvciI6eyIkcmVmIjoiNjMifSwiTGluZVdlaWdodCI6MC4wLCJMaW5lVHlwZSI6MCwiUGFyZW50U3R5bGUiOnsiJHJlZiI6IjYyIn19LCJQYXJlbnRTdHlsZSI6eyIkcmVmIjoiNTkifX0sIlRpdGxlU3R5bGUiOnsiJGlkIjoiMjAyIiwiRm9udFNldHRpbmdzIjp7IiRpZCI6IjIwMy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DQiLCJMaW5lQ29sb3IiOm51bGwsIkxpbmVXZWlnaHQiOjAuMCwiTGluZVR5cGUiOjAsIlBhcmVudFN0eWxlIjpudWxsfSwiUGFyZW50U3R5bGUiOnsiJHJlZiI6IjY1In19LCJEYXRlU3R5bGUiOnsiJGlkIjoiMjA1IiwiRm9udFNldHRpbmdzIjp7IiRpZCI6IjIwNi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A3IiwiTGluZUNvbG9yIjpudWxsLCJMaW5lV2VpZ2h0IjowLjAsIkxpbmVUeXBlIjowLCJQYXJlbnRTdHlsZSI6bnVsbH0sIlBhcmVudFN0eWxlIjp7IiRyZWYiOiI3MiJ9fSwiRGF0ZUZvcm1hdCI6eyIkaWQiOiIyMDgiLCJGb3JtYXRTdHJpbmciOiJNTU1NIGQsIHl5eXkiLCJTZXBhcmF0b3IiOiIvIiwiVXNlSW50ZXJuYXRpb25hbERhdGVGb3JtYXQiOmZhbHNlfSwiSXNWaXNpYmxlIjp0cnVlLCJQYXJlbnRTdHlsZSI6eyIkcmVmIjoiNTMifX0sIlBvc2l0aW9uIjp7IiRpZCI6IjIwOSIsIlJhdGlvIjowLjIxNDYyOTYzMjQ1NTMzMTMyLCJJc0N1c3RvbSI6dHJ1ZX0sIklkIjoiZGJhOWYxY2MtMjA0MS00MTBiLTg0OWUtZTU5MGU3NmM3NzgwIiwiSW1wb3J0SWQiOm51bGwsIlRpdGxlIjoiRmlmdGggTWlsZXN0b25lIG9yIEV2ZW50IEhlcmUiLCJOb3RlIjpudWxsLCJIeXBlcmxpbmsiOm51bGwsIklzQ2hhbmdlZCI6ZmFsc2UsIklzTmV3IjpmYWxzZX0seyIkaWQiOiIyMTAiLCJEYXRlIjoiMTk5OC0wNy0wMVQyMzo1OTo1OS45OTlaIiwiU3R5bGUiOnsiJGlkIjoiMjExIiwiU2hhcGUiOjEsIkNvbm5lY3Rvck1hcmdpbiI6eyIkcmVmIjoiNTQifSwiQ29ubmVjdG9yU3R5bGUiOnsiJGlkIjoiMjEyIiwiTGluZUNvbG9yIjp7IiRpZCI6IjIxMyIsIiR0eXBlIjoiTkxSRS5Db21tb24uRG9tLlNvbGlkQ29sb3JCcnVzaCwgTkxSRS5Db21tb24iLCJDb2xvciI6eyIkaWQiOiIyMTQiLCJBIjo4OSwiUiI6MjU0LCJHIjoxOTUsIkIiOjZ9fSwiTGluZVdlaWdodCI6MS4wLCJMaW5lVHlwZSI6MCwiUGFyZW50U3R5bGUiOnsiJHJlZiI6IjU1In19LCJJc0JlbG93VGltZWJhbmQiOnRydWUsIkhpZGVEYXRlIjpmYWxzZSwiU2hhcGVTaXplIjoxLCJTcGFjaW5nIjoyLjAsIlBhZGRpbmciOnsiJHJlZiI6IjU4In0sIlNoYXBlU3R5bGUiOnsiJGlkIjoiMjE1IiwiTWFyZ2luIjp7IiRyZWYiOiI2MCJ9LCJQYWRkaW5nIjp7IiRyZWYiOiI2MSJ9LCJCYWNrZ3JvdW5kIjp7IiRpZCI6IjIxNiIsIkNvbG9yIjp7IiRpZCI6IjIxNyIsIkEiOjI1NSwiUiI6MjU0LCJHIjoxOTUsIkIiOjZ9fSwiSXNWaXNpYmxlIjp0cnVlLCJXaWR0aCI6MTguMCwiSGVpZ2h0IjoyMC4wLCJCb3JkZXJTdHlsZSI6eyIkaWQiOiIyMTgiLCJMaW5lQ29sb3IiOnsiJHJlZiI6IjYzIn0sIkxpbmVXZWlnaHQiOjAuMCwiTGluZVR5cGUiOjAsIlBhcmVudFN0eWxlIjp7IiRyZWYiOiI2MiJ9fSwiUGFyZW50U3R5bGUiOnsiJHJlZiI6IjU5In19LCJUaXRsZVN0eWxlIjp7IiRpZCI6IjIxOSIsIkZvbnRTZXR0aW5ncyI6eyIkaWQiOiIyMjAiLCJGb250U2l6ZSI6MTIsIkZvbnROYW1lIjoiQXJpYWwiLCJJc0JvbGQiOmZhbHN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IxIiwiTGluZUNvbG9yIjpudWxsLCJMaW5lV2VpZ2h0IjowLjAsIkxpbmVUeXBlIjowLCJQYXJlbnRTdHlsZSI6bnVsbH0sIlBhcmVudFN0eWxlIjp7IiRyZWYiOiI2NSJ9fSwiRGF0ZVN0eWxlIjp7IiRpZCI6IjIyMiIsIkZvbnRTZXR0aW5ncyI6eyIkaWQiOiIyMjMiLCJGb250U2l6ZSI6MTAsIkZvbnROYW1lIjoiQXJpYWwgTmFycm93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yNCIsIkxpbmVDb2xvciI6bnVsbCwiTGluZVdlaWdodCI6MC4wLCJMaW5lVHlwZSI6MCwiUGFyZW50U3R5bGUiOm51bGx9LCJQYXJlbnRTdHlsZSI6eyIkcmVmIjoiNzIifX0sIkRhdGVGb3JtYXQiOnsiJGlkIjoiMjI1IiwiRm9ybWF0U3RyaW5nIjoiTU1NTSBkLCB5eXl5IiwiU2VwYXJhdG9yIjoiLyIsIlVzZUludGVybmF0aW9uYWxEYXRlRm9ybWF0IjpmYWxzZX0sIklzVmlzaWJsZSI6dHJ1ZSwiUGFyZW50U3R5bGUiOnsiJHJlZiI6IjUzIn19LCJQb3NpdGlvbiI6eyIkaWQiOiIyMjYiLCJSYXRpbyI6MC4wLCJJc0N1c3RvbSI6ZmFsc2V9LCJJZCI6IjNiZGVlOTI5LTkyOGEtNDdlYy04MmFiLTExNWFjN2Y3ZTY5MCIsIkltcG9ydElkIjpudWxsLCJUaXRsZSI6IlNpeHRoIE1pbGVzdG9uZSBvciBFdmVudCBIZXJlIiwiTm90ZSI6bnVsbCwiSHlwZXJsaW5rIjpudWxsLCJJc0NoYW5nZWQiOmZhbHNlLCJJc05ldyI6ZmFsc2V9LHsiJGlkIjoiMjI3IiwiRGF0ZSI6IjIwMDItMDItMDFUMjM6NTk6NTkuOTk5WiIsIlN0eWxlIjp7IiRpZCI6IjIyOCIsIlNoYXBlIjoxMywiQ29ubmVjdG9yTWFyZ2luIjp7IiRyZWYiOiI1NCJ9LCJDb25uZWN0b3JTdHlsZSI6eyIkaWQiOiIyMjkiLCJMaW5lQ29sb3IiOnsiJGlkIjoiMjMwIiwiJHR5cGUiOiJOTFJFLkNvbW1vbi5Eb20uU29saWRDb2xvckJydXNoLCBOTFJFLkNvbW1vbiIsIkNvbG9yIjp7IiRpZCI6IjIzMSIsIkEiOjg5LCJSIjo5NCwiRyI6OTQsIkIiOjk0fX0sIkxpbmVXZWlnaHQiOjEuMCwiTGluZVR5cGUiOjAsIlBhcmVudFN0eWxlIjp7IiRyZWYiOiI1NSJ9fSwiSXNCZWxvd1RpbWViYW5kIjpmYWxzZSwiSGlkZURhdGUiOmZhbHNlLCJTaGFwZVNpemUiOjEsIlNwYWNpbmciOjIuMCwiUGFkZGluZyI6eyIkcmVmIjoiNTgifSwiU2hhcGVTdHlsZSI6eyIkaWQiOiIyMzIiLCJNYXJnaW4iOnsiJHJlZiI6IjYwIn0sIlBhZGRpbmciOnsiJHJlZiI6IjYxIn0sIkJhY2tncm91bmQiOnsiJGlkIjoiMjMzIiwiQ29sb3IiOnsiJGlkIjoiMjM0IiwiQSI6MjU1LCJSIjo5NCwiRyI6OTQsIkIiOjk0fX0sIklzVmlzaWJsZSI6dHJ1ZSwiV2lkdGgiOjE4LjAsIkhlaWdodCI6MjAuMCwiQm9yZGVyU3R5bGUiOnsiJGlkIjoiMjM1IiwiTGluZUNvbG9yIjp7IiRyZWYiOiI2MyJ9LCJMaW5lV2VpZ2h0IjowLjAsIkxpbmVUeXBlIjowLCJQYXJlbnRTdHlsZSI6eyIkcmVmIjoiNjIifX0sIlBhcmVudFN0eWxlIjp7IiRyZWYiOiI1OSJ9fSwiVGl0bGVTdHlsZSI6eyIkaWQiOiIyMzYiLCJGb250U2V0dGluZ3MiOnsiJGlkIjoiMjM3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zOCIsIkxpbmVDb2xvciI6bnVsbCwiTGluZVdlaWdodCI6MC4wLCJMaW5lVHlwZSI6MCwiUGFyZW50U3R5bGUiOm51bGx9LCJQYXJlbnRTdHlsZSI6eyIkcmVmIjoiNjUifX0sIkRhdGVTdHlsZSI6eyIkaWQiOiIyMzkiLCJGb250U2V0dGluZ3MiOnsiJGlkIjoiMjQw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DEiLCJMaW5lQ29sb3IiOm51bGwsIkxpbmVXZWlnaHQiOjAuMCwiTGluZVR5cGUiOjAsIlBhcmVudFN0eWxlIjpudWxsfSwiUGFyZW50U3R5bGUiOnsiJHJlZiI6IjcyIn19LCJEYXRlRm9ybWF0Ijp7IiRpZCI6IjI0MiIsIkZvcm1hdFN0cmluZyI6Ik1NTU0gZCwgeXl5eSIsIlNlcGFyYXRvciI6Ii8iLCJVc2VJbnRlcm5hdGlvbmFsRGF0ZUZvcm1hdCI6ZmFsc2V9LCJJc1Zpc2libGUiOnRydWUsIlBhcmVudFN0eWxlIjp7IiRyZWYiOiI1MyJ9fSwiUG9zaXRpb24iOnsiJGlkIjoiMjQzIiwiUmF0aW8iOjAuMCwiSXNDdXN0b20iOmZhbHNlfSwiSWQiOiJkNTA4YmM4ZS03YmRjLTQ3Y2ItYjlmNC1iMTc2YzMwM2JlNzQiLCJJbXBvcnRJZCI6bnVsbCwiVGl0bGUiOiJTZXZlbnRoIE1pbGVzdG9uZSBvciBFdmVudCBIZXJlIiwiTm90ZSI6bnVsbCwiSHlwZXJsaW5rIjpudWxsLCJJc0NoYW5nZWQiOmZhbHNlLCJJc05ldyI6ZmFsc2V9LHsiJGlkIjoiMjQ0IiwiRGF0ZSI6IjIwMDUtMDYtMDFUMjM6NTk6NTkuOTk5WiIsIlN0eWxlIjp7IiRpZCI6IjI0NSIsIlNoYXBlIjo1LCJDb25uZWN0b3JNYXJnaW4iOnsiJHJlZiI6IjU0In0sIkNvbm5lY3RvclN0eWxlIjp7IiRpZCI6IjI0NiIsIkxpbmVDb2xvciI6eyIkaWQiOiIyNDciLCIkdHlwZSI6Ik5MUkUuQ29tbW9uLkRvbS5Tb2xpZENvbG9yQnJ1c2gsIE5MUkUuQ29tbW9uIiwiQ29sb3IiOnsiJGlkIjoiMjQ4IiwiQSI6ODksIlIiOjIyMywiRyI6ODMsIkIiOjM5fX0sIkxpbmVXZWlnaHQiOjEuMCwiTGluZVR5cGUiOjAsIlBhcmVudFN0eWxlIjp7IiRyZWYiOiI1NSJ9fSwiSXNCZWxvd1RpbWViYW5kIjp0cnVlLCJIaWRlRGF0ZSI6ZmFsc2UsIlNoYXBlU2l6ZSI6MCwiU3BhY2luZyI6Mi4wLCJQYWRkaW5nIjp7IiRyZWYiOiI1OCJ9LCJTaGFwZVN0eWxlIjp7IiRpZCI6IjI0OSIsIk1hcmdpbiI6eyIkcmVmIjoiNjAifSwiUGFkZGluZyI6eyIkcmVmIjoiNjEifSwiQmFja2dyb3VuZCI6eyIkaWQiOiIyNTAiLCJDb2xvciI6eyIkaWQiOiIyNTEiLCJBIjoyNTUsIlIiOjIyMywiRyI6ODMsIkIiOjM5fX0sIklzVmlzaWJsZSI6dHJ1ZSwiV2lkdGgiOjEyLjAsIkhlaWdodCI6MTQuMCwiQm9yZGVyU3R5bGUiOnsiJGlkIjoiMjUyIiwiTGluZUNvbG9yIjp7IiRyZWYiOiI2MyJ9LCJMaW5lV2VpZ2h0IjowLjAsIkxpbmVUeXBlIjowLCJQYXJlbnRTdHlsZSI6eyIkcmVmIjoiNjIifX0sIlBhcmVudFN0eWxlIjp7IiRyZWYiOiI1OSJ9fSwiVGl0bGVTdHlsZSI6eyIkaWQiOiIyNTMiLCJGb250U2V0dGluZ3MiOnsiJGlkIjoiMjU0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1NSIsIkxpbmVDb2xvciI6bnVsbCwiTGluZVdlaWdodCI6MC4wLCJMaW5lVHlwZSI6MCwiUGFyZW50U3R5bGUiOm51bGx9LCJQYXJlbnRTdHlsZSI6eyIkcmVmIjoiNjUifX0sIkRhdGVTdHlsZSI6eyIkaWQiOiIyNTYiLCJGb250U2V0dGluZ3MiOnsiJGlkIjoiMjU3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TgiLCJMaW5lQ29sb3IiOm51bGwsIkxpbmVXZWlnaHQiOjAuMCwiTGluZVR5cGUiOjAsIlBhcmVudFN0eWxlIjpudWxsfSwiUGFyZW50U3R5bGUiOnsiJHJlZiI6IjcyIn19LCJEYXRlRm9ybWF0Ijp7IiRpZCI6IjI1OSIsIkZvcm1hdFN0cmluZyI6Ik1NTU0gZCwgeXl5eSIsIlNlcGFyYXRvciI6Ii8iLCJVc2VJbnRlcm5hdGlvbmFsRGF0ZUZvcm1hdCI6ZmFsc2V9LCJJc1Zpc2libGUiOnRydWUsIlBhcmVudFN0eWxlIjp7IiRyZWYiOiI1MyJ9fSwiUG9zaXRpb24iOnsiJGlkIjoiMjYwIiwiUmF0aW8iOjAuMCwiSXNDdXN0b20iOmZhbHNlfSwiSWQiOiIyZDIwZDdkYy1jOTRmLTRkZTItOTQ2ZS00MzczZDQ5NGYxMGIiLCJJbXBvcnRJZCI6bnVsbCwiVGl0bGUiOiJFaWdodCBNaWxlc3RvbmUgb3IgRXZlbnQgSGVyZSIsIk5vdGUiOm51bGwsIkh5cGVybGluayI6bnVsbCwiSXNDaGFuZ2VkIjpmYWxzZSwiSXNOZXciOmZhbHNlfSx7IiRpZCI6IjI2MSIsIkRhdGUiOiIyMDA4LTExLTA5VDIzOjU5OjU5Ljk5OVoiLCJTdHlsZSI6eyIkaWQiOiIyNjIiLCJTaGFwZSI6MTAsIkNvbm5lY3Rvck1hcmdpbiI6eyIkcmVmIjoiNTQifSwiQ29ubmVjdG9yU3R5bGUiOnsiJGlkIjoiMjYzIiwiTGluZUNvbG9yIjp7IiRpZCI6IjI2NCIsIiR0eXBlIjoiTkxSRS5Db21tb24uRG9tLlNvbGlkQ29sb3JCcnVzaCwgTkxSRS5Db21tb24iLCJDb2xvciI6eyIkaWQiOiIyNjUiLCJBIjo4OSwiUiI6NjUsIkciOjEzOCwiQiI6MTc5fX0sIkxpbmVXZWlnaHQiOjEuMCwiTGluZVR5cGUiOjAsIlBhcmVudFN0eWxlIjp7IiRyZWYiOiI1NSJ9fSwiSXNCZWxvd1RpbWViYW5kIjpmYWxzZSwiSGlkZURhdGUiOmZhbHNlLCJTaGFwZVNpemUiOjAsIlNwYWNpbmciOjIuMCwiUGFkZGluZyI6eyIkcmVmIjoiNTgifSwiU2hhcGVTdHlsZSI6eyIkaWQiOiIyNjYiLCJNYXJnaW4iOnsiJHJlZiI6IjYwIn0sIlBhZGRpbmciOnsiJHJlZiI6IjYxIn0sIkJhY2tncm91bmQiOnsiJGlkIjoiMjY3IiwiQ29sb3IiOnsiJGlkIjoiMjY4IiwiQSI6MjU1LCJSIjo4MywiRyI6OTIsIkIiOjE5fX0sIklzVmlzaWJsZSI6dHJ1ZSwiV2lkdGgiOjEyLjAsIkhlaWdodCI6MTQuMCwiQm9yZGVyU3R5bGUiOnsiJGlkIjoiMjY5IiwiTGluZUNvbG9yIjp7IiRyZWYiOiI2MyJ9LCJMaW5lV2VpZ2h0IjowLjAsIkxpbmVUeXBlIjowLCJQYXJlbnRTdHlsZSI6eyIkcmVmIjoiNjIifX0sIlBhcmVudFN0eWxlIjp7IiRyZWYiOiI1OSJ9fSwiVGl0bGVTdHlsZSI6eyIkaWQiOiIyNzAiLCJGb250U2V0dGluZ3MiOnsiJGlkIjoiMjcx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3MiIsIkxpbmVDb2xvciI6bnVsbCwiTGluZVdlaWdodCI6MC4wLCJMaW5lVHlwZSI6MCwiUGFyZW50U3R5bGUiOm51bGx9LCJQYXJlbnRTdHlsZSI6eyIkcmVmIjoiNjUifX0sIkRhdGVTdHlsZSI6eyIkaWQiOiIyNzMiLCJGb250U2V0dGluZ3MiOnsiJGlkIjoiMjc0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zUiLCJMaW5lQ29sb3IiOm51bGwsIkxpbmVXZWlnaHQiOjAuMCwiTGluZVR5cGUiOjAsIlBhcmVudFN0eWxlIjpudWxsfSwiUGFyZW50U3R5bGUiOnsiJHJlZiI6IjcyIn19LCJEYXRlRm9ybWF0Ijp7IiRpZCI6IjI3NiIsIkZvcm1hdFN0cmluZyI6Ik1NTU0gZCwgeXl5eSIsIlNlcGFyYXRvciI6Ii8iLCJVc2VJbnRlcm5hdGlvbmFsRGF0ZUZvcm1hdCI6ZmFsc2V9LCJJc1Zpc2libGUiOnRydWUsIlBhcmVudFN0eWxlIjp7IiRyZWYiOiI1MyJ9fSwiUG9zaXRpb24iOnsiJGlkIjoiMjc3IiwiUmF0aW8iOjAuMCwiSXNDdXN0b20iOmZhbHNlfSwiSWQiOiI3ODBiNWNjNS1lYzg1LTRlMzItYWM2YS02N2EzMGI3MTQxODUiLCJJbXBvcnRJZCI6bnVsbCwiVGl0bGUiOiJOaW50aCBNaWxlc3RvbmUgb3IgRXZlbnQgSGVyZSIsIk5vdGUiOm51bGwsIkh5cGVybGluayI6bnVsbCwiSXNDaGFuZ2VkIjpmYWxzZSwiSXNOZXciOmZhbHNlfSx7IiRpZCI6IjI3OCIsIkRhdGUiOiIyMDEyLTAyLTA0VDIzOjU5OjU5Ljk5OVoiLCJTdHlsZSI6eyIkaWQiOiIyNzkiLCJTaGFwZSI6MTIsIkNvbm5lY3Rvck1hcmdpbiI6eyIkcmVmIjoiNTQifSwiQ29ubmVjdG9yU3R5bGUiOnsiJGlkIjoiMjgwIiwiTGluZUNvbG9yIjp7IiRpZCI6IjI4MSIsIiR0eXBlIjoiTkxSRS5Db21tb24uRG9tLlNvbGlkQ29sb3JCcnVzaCwgTkxSRS5Db21tb24iLCJDb2xvciI6eyIkaWQiOiIyODIiLCJBIjo4OSwiUiI6NjUsIkciOjEzOCwiQiI6MTc5fX0sIkxpbmVXZWlnaHQiOjEuMCwiTGluZVR5cGUiOjAsIlBhcmVudFN0eWxlIjp7IiRyZWYiOiI1NSJ9fSwiSXNCZWxvd1RpbWViYW5kIjp0cnVlLCJIaWRlRGF0ZSI6ZmFsc2UsIlNoYXBlU2l6ZSI6MCwiU3BhY2luZyI6Mi4wLCJQYWRkaW5nIjp7IiRyZWYiOiI1OCJ9LCJTaGFwZVN0eWxlIjp7IiRpZCI6IjI4MyIsIk1hcmdpbiI6eyIkcmVmIjoiNjAifSwiUGFkZGluZyI6eyIkcmVmIjoiNjEifSwiQmFja2dyb3VuZCI6eyIkaWQiOiIyODQiLCJDb2xvciI6eyIkaWQiOiIyODUiLCJBIjoyNTUsIlIiOjY1LCJHIjoxMzgsIkIiOjE3OX19LCJJc1Zpc2libGUiOnRydWUsIldpZHRoIjoxMi4wLCJIZWlnaHQiOjE0LjAsIkJvcmRlclN0eWxlIjp7IiRpZCI6IjI4NiIsIkxpbmVDb2xvciI6eyIkcmVmIjoiNjMifSwiTGluZVdlaWdodCI6MC4wLCJMaW5lVHlwZSI6MCwiUGFyZW50U3R5bGUiOnsiJHJlZiI6IjYyIn19LCJQYXJlbnRTdHlsZSI6eyIkcmVmIjoiNTkifX0sIlRpdGxlU3R5bGUiOnsiJGlkIjoiMjg3IiwiRm9udFNldHRpbmdzIjp7IiRpZCI6IjI4OC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ODkiLCJMaW5lQ29sb3IiOm51bGwsIkxpbmVXZWlnaHQiOjAuMCwiTGluZVR5cGUiOjAsIlBhcmVudFN0eWxlIjpudWxsfSwiUGFyZW50U3R5bGUiOnsiJHJlZiI6IjY1In19LCJEYXRlU3R5bGUiOnsiJGlkIjoiMjkwIiwiRm9udFNldHRpbmdzIjp7IiRpZCI6IjI5MS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kyIiwiTGluZUNvbG9yIjpudWxsLCJMaW5lV2VpZ2h0IjowLjAsIkxpbmVUeXBlIjowLCJQYXJlbnRTdHlsZSI6bnVsbH0sIlBhcmVudFN0eWxlIjp7IiRyZWYiOiI3MiJ9fSwiRGF0ZUZvcm1hdCI6eyIkaWQiOiIyOTMiLCJGb3JtYXRTdHJpbmciOiJNTU1NIGQsIHl5eXkiLCJTZXBhcmF0b3IiOiIvIiwiVXNlSW50ZXJuYXRpb25hbERhdGVGb3JtYXQiOmZhbHNlfSwiSXNWaXNpYmxlIjp0cnVlLCJQYXJlbnRTdHlsZSI6eyIkcmVmIjoiNTMifX0sIlBvc2l0aW9uIjp7IiRpZCI6IjI5NCIsIlJhdGlvIjowLjAsIklzQ3VzdG9tIjpmYWxzZX0sIklkIjoiNTMxMTM0YzItZTA4Mi00NDc5LWExM2MtZmI3ZTZlYWViMzBjIiwiSW1wb3J0SWQiOm51bGwsIlRpdGxlIjoiVGVudGggTWlsZXN0b25lIG9yIEV2ZW50IEhlcmUiLCJOb3RlIjpudWxsLCJIeXBlcmxpbmsiOm51bGwsIklzQ2hhbmdlZCI6ZmFsc2UsIklzTmV3IjpmYWxzZX0seyIkaWQiOiIyOTUiLCJEYXRlIjoiMjAxNi0wMS0xNVQyMzo1OTo1OS45OTlaIiwiU3R5bGUiOnsiJGlkIjoiMjk2IiwiU2hhcGUiOjIsIkNvbm5lY3Rvck1hcmdpbiI6eyIkcmVmIjoiNTQifSwiQ29ubmVjdG9yU3R5bGUiOnsiJGlkIjoiMjk3IiwiTGluZUNvbG9yIjp7IiRpZCI6IjI5OCIsIiR0eXBlIjoiTkxSRS5Db21tb24uRG9tLlNvbGlkQ29sb3JCcnVzaCwgTkxSRS5Db21tb24iLCJDb2xvciI6eyIkaWQiOiIyOTkiLCJBIjo4OSwiUiI6MjQ2LCJHIjoxNDYsIkIiOjB9fSwiTGluZVdlaWdodCI6MS4wLCJMaW5lVHlwZSI6MCwiUGFyZW50U3R5bGUiOnsiJHJlZiI6IjU1In19LCJJc0JlbG93VGltZWJhbmQiOmZhbHNlLCJIaWRlRGF0ZSI6ZmFsc2UsIlNoYXBlU2l6ZSI6MSwiU3BhY2luZyI6Mi4wLCJQYWRkaW5nIjp7IiRyZWYiOiI1OCJ9LCJTaGFwZVN0eWxlIjp7IiRpZCI6IjMwMCIsIk1hcmdpbiI6eyIkcmVmIjoiNjAifSwiUGFkZGluZyI6eyIkcmVmIjoiNjEifSwiQmFja2dyb3VuZCI6eyIkaWQiOiIzMDEiLCJDb2xvciI6eyIkaWQiOiIzMDIiLCJBIjoyNTUsIlIiOjI0NiwiRyI6MTQ2LCJCIjowfX0sIklzVmlzaWJsZSI6dHJ1ZSwiV2lkdGgiOjE4LjAsIkhlaWdodCI6MjAuMCwiQm9yZGVyU3R5bGUiOnsiJGlkIjoiMzAzIiwiTGluZUNvbG9yIjp7IiRyZWYiOiI2MyJ9LCJMaW5lV2VpZ2h0IjowLjAsIkxpbmVUeXBlIjowLCJQYXJlbnRTdHlsZSI6eyIkcmVmIjoiNjIifX0sIlBhcmVudFN0eWxlIjp7IiRyZWYiOiI1OSJ9fSwiVGl0bGVTdHlsZSI6eyIkaWQiOiIzMDQiLCJGb250U2V0dGluZ3MiOnsiJGlkIjoiMzA1IiwiRm9udFNpemUiOjEyLCJGb250TmFtZSI6IkFyaWFsIiwiSXNCb2xkIjpmYWxzZSwiSXNJdGFsaWMiOmZhbHNlLCJJc1VuZGVybGluZWQiOmZhbHNlLCJQYXJlbnRTdHlsZSI6eyIkcmVmIjoiNjYifX0sIkF1dG9TaXplIjowLCJGb3JlZ3JvdW5kIjp7IiRpZCI6IjMwNiIsIkNvbG9yIjp7IiRpZCI6IjMwNyIsIkEiOjI1NSwiUiI6MjIzLCJHIjo4MywiQiI6Mzl9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zMDgiLCJMaW5lQ29sb3IiOm51bGwsIkxpbmVXZWlnaHQiOjAuMCwiTGluZVR5cGUiOjAsIlBhcmVudFN0eWxlIjpudWxsfSwiUGFyZW50U3R5bGUiOnsiJHJlZiI6IjY1In19LCJEYXRlU3R5bGUiOnsiJGlkIjoiMzA5IiwiRm9udFNldHRpbmdzIjp7IiRpZCI6IjMxMC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ExIiwiTGluZUNvbG9yIjpudWxsLCJMaW5lV2VpZ2h0IjowLjAsIkxpbmVUeXBlIjowLCJQYXJlbnRTdHlsZSI6bnVsbH0sIlBhcmVudFN0eWxlIjp7IiRyZWYiOiI3MiJ9fSwiRGF0ZUZvcm1hdCI6eyIkaWQiOiIzMTIiLCJGb3JtYXRTdHJpbmciOiJNTU1NIGQsIHl5eXkiLCJTZXBhcmF0b3IiOiIvIiwiVXNlSW50ZXJuYXRpb25hbERhdGVGb3JtYXQiOmZhbHNlfSwiSXNWaXNpYmxlIjp0cnVlLCJQYXJlbnRTdHlsZSI6eyIkcmVmIjoiNTMifX0sIlBvc2l0aW9uIjp7IiRpZCI6IjMxMyIsIlJhdGlvIjowLjAsIklzQ3VzdG9tIjpmYWxzZX0sIklkIjoiNTE2YzJiNjgtN2EwZS00OWM2LWFkMWEtMDQyMzQ5MDQ5MzhmIiwiSW1wb3J0SWQiOm51bGwsIlRpdGxlIjoiVG9kYXkiLCJOb3RlIjpudWxsLCJIeXBlcmxpbmsiOm51bGwsIklzQ2hhbmdlZCI6ZmFsc2UsIklzTmV3IjpmYWxzZX1dLCJUYXNrcyI6W10sIk1zUHJvamVjdEl0ZW1zVHJlZSI6eyIkaWQiOiIzMTQiLCJSb290Ijp7IiRpZCI6IjMxNSIsIkltcG9ydElkIjpudWxsLCJJc0ltcG9ydGVkIjpmYWxzZSwiQ2hpbGRyZW4iOltdfX0sIlNldHRpbmdzIjp7IiRpZCI6IjMxNiIsIkltcGFPcHRpb25zIjp7IiRpZCI6IjMxNy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saW5lSW1wb3J0ZWQiOmZhbHNlfQ=="/>
  <p:tag name="__MASTER" val="__part_0"/>
</p:tagLst>
</file>

<file path=ppt/tags/tag124.xml><?xml version="1.0" encoding="utf-8"?>
<p:tagLst xmlns:a="http://schemas.openxmlformats.org/drawingml/2006/main" xmlns:r="http://schemas.openxmlformats.org/officeDocument/2006/relationships" xmlns:p="http://schemas.openxmlformats.org/presentationml/2006/main">
  <p:tag name="OTLMARKERSHAPE" val="OTL"/>
</p:tagLst>
</file>

<file path=ppt/tags/tag125.xml><?xml version="1.0" encoding="utf-8"?>
<p:tagLst xmlns:a="http://schemas.openxmlformats.org/drawingml/2006/main" xmlns:r="http://schemas.openxmlformats.org/officeDocument/2006/relationships" xmlns:p="http://schemas.openxmlformats.org/presentationml/2006/main">
  <p:tag name="OTLMARKERSHAPE" val="OTL"/>
</p:tagLst>
</file>

<file path=ppt/tags/tag126.xml><?xml version="1.0" encoding="utf-8"?>
<p:tagLst xmlns:a="http://schemas.openxmlformats.org/drawingml/2006/main" xmlns:r="http://schemas.openxmlformats.org/officeDocument/2006/relationships" xmlns:p="http://schemas.openxmlformats.org/presentationml/2006/main">
  <p:tag name="OTLMARKERSHAPE" val="OTL"/>
</p:tagLst>
</file>

<file path=ppt/tags/tag127.xml><?xml version="1.0" encoding="utf-8"?>
<p:tagLst xmlns:a="http://schemas.openxmlformats.org/drawingml/2006/main" xmlns:r="http://schemas.openxmlformats.org/officeDocument/2006/relationships" xmlns:p="http://schemas.openxmlformats.org/presentationml/2006/main">
  <p:tag name="OTLMARKERSHAPE" val="OTL"/>
</p:tagLst>
</file>

<file path=ppt/tags/tag128.xml><?xml version="1.0" encoding="utf-8"?>
<p:tagLst xmlns:a="http://schemas.openxmlformats.org/drawingml/2006/main" xmlns:r="http://schemas.openxmlformats.org/officeDocument/2006/relationships" xmlns:p="http://schemas.openxmlformats.org/presentationml/2006/main">
  <p:tag name="OTLMARKERSHAPE" val="OTL"/>
</p:tagLst>
</file>

<file path=ppt/tags/tag129.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iJMZWFmIiwiSXNUZW1wbGF0ZSI6ZmFsc2UsIlZlcnNpb24iOnsiJGlkIjoiMiIsIlZlcnNpb24iOiIzLjAuMSIsIk9yaWdpbmFsQXNzZW1ibHlWZXJzaW9uIjoiMy4wMS4wMi4wMCIsIkVkaXRpb24iOiJQbHVzIiwiSXNQbHVzRWRpdGlvbiI6dHJ1ZX0sIkVmZmVjdCI6MSwiU3R5bGUiOnsiJGlkIjoiMyIsIlRpbWViYW5kU3R5bGUiOnsiJGlkIjoiNCIsIlNjYWxlTWFya2luZyI6MCwiU2hhcGUiOjE3LCJTaGFwZVN0eWxlIjp7IiRpZCI6IjUiLCJNYXJnaW4iOnsiJGlkIjoiNiIsIlRvcCI6MCwiTGVmdCI6MTAsIlJpZ2h0IjoxMCwiQm90dG9tIjowfSwiUGFkZGluZyI6eyIkaWQiOiI3IiwiVG9wIjozLCJMZWZ0IjoxMywiUmlnaHQiOjEzLCJCb3R0b20iOjN9LCJCYWNrZ3JvdW5kIjp7IiRpZCI6IjgiLCJDb2xvciI6eyIkaWQiOiI5IiwiQSI6MjU1LCJSIjoxNjYsIkciOjE4MywiQiI6Mzl9fSwiSXNWaXNpYmxlIjp0cnVlLCJXaWR0aCI6ODU4LjAsIkhlaWdodCI6MzAuMCwiQm9yZGVyU3R5bGUiOnsiJGlkIjoiMTAiLCJMaW5lQ29sb3IiOnsiJGlkIjoiMTEiLCIkdHlwZSI6Ik5MUkUuQ29tbW9uLkRvbS5Tb2xpZENvbG9yQnJ1c2gsIE5MUkUuQ29tbW9uIiwiQ29sb3IiOnsiJGlkIjoiMTIiLCJBIjoyNTUsIlIiOjI1NSwiRyI6MCwiQiI6MH19LCJMaW5lV2VpZ2h0IjowLjAsIkxpbmVUeXBlIjowLCJQYXJlbnRTdHlsZSI6bnVsbH0sIlBhcmVudFN0eWxlIjpudWxsfSwiUmlnaHRFbmRDYXBzU3R5bGUiOnsiJGlkIjoiMTMiLCJGb250U2V0dGluZ3MiOnsiJGlkIjoiMTQiLCJGb250U2l6ZSI6MTgsIkZvbnROYW1lIjoiQ2FsaWJyaSIsIklzQm9sZCI6dHJ1ZSwiSXNJdGFsaWMiOmZhbHNlLCJJc1VuZGVybGluZWQiOmZhbHNlLCJQYXJlbnRTdHlsZSI6bnVsbH0sIkF1dG9TaXplIjowLCJGb3JlZ3JvdW5kIjp7IiRpZCI6IjE1IiwiQ29sb3IiOnsiJGlkIjoiMTYiLCJBIjoyNTUsIlIiOjE2NiwiRyI6MTgzLCJCIjozOX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MCwiUiI6MCwiRyI6MCwiQiI6MH19LCJJc1Zpc2libGUiOmZhbHN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TY2LCJHIjoxODMsIkIiOjM5fX0sIk1heFdpZHRoIjoiSW5maW5pdHkiLCJNYXhIZWlnaHQiOiJJbmZpbml0eSIsIlNtYXJ0Rm9yZWdyb3VuZElzQWN0aXZlIjpmYWxzZSwiSG9yaXpvbnRhbEFsaWdubWVudCI6MCwiVmVydGljYWxBbGlnbm1lbnQiOjAsIlNtYXJ0Rm9yZWdyb3VuZCI6bnVsbCwiTWFyZ2luIjp7IiRpZCI6IjI1IiwiVG9wIjowLCJMZWZ0IjoyMCwiUmlnaHQiOjAsIkJvdHRvbSI6MH0sIlBhZGRpbmciOnsiJGlkIjoiMjYiLCJUb3AiOjAsIkxlZnQiOjAsIlJpZ2h0IjowLCJCb3R0b20iOjB9LCJCYWNrZ3JvdW5kIjp7IiRpZCI6IjI3IiwiQ29sb3IiOnsiJHJlZiI6IjIwIn19LCJJc1Zpc2libGUiOmZhbHNlLCJXaWR0aCI6MC4wLCJIZWlnaHQiOjAuMCwiQm9yZGVyU3R5bGUiOm51bGwsIlBhcmVudFN0eWxlIjpudWxsfSwiVG9kYXlUZXh0U3R5bGUiOnsiJGlkIjoiMjgiLCJGb250U2V0dGluZ3MiOnsiJGlkIjoiMjkiLCJGb250U2l6ZSI6MTI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1hcmdpbiI6eyIkaWQiOiIzMiIsIlRvcCI6MCwiTGVmdCI6MCwiUmlnaHQiOjAsIkJvdHRvbSI6MH0sIlBhZGRpbmciOnsiJGlkIjoiMzMiLCJUb3AiOjAsIkxlZnQiOjAsIlJpZ2h0IjowLCJCb3R0b20iOjB9LCJCYWNrZ3JvdW5kIjp7IiRpZCI6IjM0IiwiQ29sb3IiOnsiJHJlZiI6IjIwIn19LCJJc1Zpc2libGUiOnRydW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jU1LCJHIjowLCJCIjowfX0sIklzVmlzaWJsZSI6dHJ1ZSwiV2lkdGgiOjAuMCwiSGVpZ2h0IjowLjAsIkJvcmRlclN0eWxlIjpudWxsLCJQYXJlbnRTdHlsZSI6bnVsbH0sIlNjYWxlU3R5bGUiOnsiJGlkIjoiNDAiLCJTaG93U2VnbWVudFNlcGFyYXRvcnMiOnRydW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iwiUiI6MjU1LCJHIjowLCJCIjowfX0sIkFwcGVuZFllYXJPblllYXJDaGFuZ2UiOnRydWUsIkVsYXBzZWRUaW1lRm9ybWF0IjowLCJUb2RheU1hcmtlclBvc2l0aW9uIjowLCJRdWlja1Bvc2l0aW9uIjozLCJBYnNvbHV0ZVBvc2l0aW9uIjoyMTYuMCwiTWFyZ2luIjp7IiRpZCI6IjQ5IiwiVG9wIjowLCJMZWZ0IjoxMCwiUmlnaHQiOjEwLCJCb3R0b20iOjB9LCJQYWRkaW5nIjp7IiRpZCI6IjUwIiwiVG9wIjowLCJMZWZ0IjowLCJSaWdodCI6MCwiQm90dG9tIjowfSwiQmFja2dyb3VuZCI6eyIkaWQiOiI1MSIsIkNvbG9yIjp7IiRpZCI6IjUyIiwiQSI6MjU1LCJSIjozMSwiRyI6NzMsIkIiOjEyNX19LCJJc1Zpc2libGUiOnRydWUsIldpZHRoIjowLjAsIkhlaWdodCI6MC4wLCJCb3JkZXJTdHlsZSI6bnVsbCwiUGFyZW50U3R5bGUiOm51bGx9LCJEZWZhdWx0TWlsZXN0b25lU3R5bGUiOnsiJGlkIjoiNTMiLCJTaGFwZSI6OS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yLCJGb250TmFtZSI6IkFyaWFsIiwiSXNCb2xkIjpmYWxzZSwiSXNJdGFsaWMiOmZhbHNlLCJJc1VuZGVybGluZWQiOmZhbHNlLCJQYXJlbnRTdHlsZSI6bnVsbH0sIkF1dG9TaXplIjowLCJGb3JlZ3JvdW5kIjp7IiRpZCI6IjY3IiwiQ29sb3IiOnsiJGlkIjoiNjgiLCJBIjoyNTUsIlIiOjk0LCJHIjo5NCwiQiI6OTR9fSwiTWF4V2lkdGgiOjIwMC4wLCJNYXhIZWlnaHQiOiJJbmZpbml0eSIsIlNtYXJ0Rm9yZWdyb3VuZElzQWN0aXZlIjpmYWxzZSwiSG9yaXpvbnRhbEFsaWdubWVudCI6MSwiVmVydGljYWxBbGlnbm1lbnQiOjAsIlNtYXJ0Rm9yZWdyb3VuZCI6bnVsbCwiTWFyZ2luIjp7IiRpZCI6IjY5IiwiVG9wIjowLCJMZWZ0IjowLCJSaWdodCI6MCwiQm90dG9tIjowfSwiUGFkZGluZyI6eyIkaWQiOiI3MCIsIlRvcCI6MCwiTGVmdCI6MCwiUmlnaHQiOjAsIkJvdHRvbSI6MH0sIkJhY2tncm91bmQiOnsiJGlkIjoiNzEiLCJDb2xvciI6eyIkcmVmIjoiMjAifX0sIklzVmlzaWJsZSI6dHJ1ZSwiV2lkdGgiOjAuMCwiSGVpZ2h0IjowLjAsIkJvcmRlclN0eWxlIjpudWxsLCJQYXJlbnRTdHlsZSI6bnVsbH0sIkRhdGVTdHlsZSI6eyIkaWQiOiI3MiIsIkZvbnRTZXR0aW5ncyI6eyIkaWQiOiI3MyIsIkZvbnRTaXplIjoxMCwiRm9udE5hbWUiOiJBcmlhbCBOYXJyb3ciLCJJc0JvbGQiOmZhbHNlLCJJc0l0YWxpYyI6ZmFsc2UsIklzVW5kZXJsaW5lZCI6ZmFsc2UsIlBhcmVudFN0eWxlIjpudWxsfSwiQXV0b1NpemUiOjAsIkZvcmVncm91bmQiOnsiJGlkIjoiNzQiLCJDb2xvciI6eyIkaWQiOiI3NSIsIkEiOjI1NSwiUiI6MTY2LCJHIjoxODMsIkIiOjM5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U1NTSBkLCB5eXl5IiwiU2VwYXJhdG9yIjoiLyIsIlVzZUludGVybmF0aW9uYWxEYXRlRm9ybWF0IjpmYWxzZX0sIklzVmlzaWJsZSI6dHJ1ZSwiUGFyZW50U3R5bGUiOm51bGx9LCJEZWZhdWx0VGFza1N0eWxlIjp7IiRpZCI6IjgwIiwiU2hhcGUiOjgsIlNoYXBlVGhpY2tuZXNzIjoxLCJEdXJhdGlvbkZvcm1hdCI6MCwiSW5jbHVkZU5vbldvcmtpbmdEYXlzSW5EdXJhdGlvbiI6dHJ1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xNjYsIkciOjE4MywiQiI6Mzl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xNjYsIkciOjE4MywiQiI6Mzl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w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EuMCwiTGluZVR5cGUiOjAsIlBhcmVudFN0eWxlIjpudWxsfSwiTWFyZ2luIjpudWxsLCJTdGFydERhdGVQb3NpdGlvbiI6MywiRW5kRGF0ZVBvc2l0aW9uIjozLCJUaXRsZVBvc2l0aW9uIjo0LCJEdXJhdGlvblBvc2l0aW9uIjo2LCJQZXJjZW50YWdlQ29tcGxldGVkUG9zaXRpb24iOjYsIlNwYWNpbmciOjUsIklzQmVsb3dUaW1lYmFuZCI6dHJ1ZSwiUGVyY2VudGFnZUNvbXBsZXRlU2hhcGVPcGFjaXR5IjozNSwiU2hhcGVTdHlsZSI6eyIkaWQiOiIxMDEiLCJNYXJnaW4iOnsiJGlkIjoiMTAyIiwiVG9wIjowLCJMZWZ0Ijo0LCJSaWdodCI6NCwiQm90dG9tIjowfSwiUGFkZGluZyI6eyIkaWQiOiIxMDMiLCJUb3AiOjAsIkxlZnQiOjAsIlJpZ2h0IjowLCJCb3R0b20iOjB9LCJCYWNrZ3JvdW5kIjpudWxsLCJJc1Zpc2libGUiOnRydWUsIldpZHRoIjowLjAsIkhlaWdodCI6MTYuMCwiQm9yZGVyU3R5bGUiOnsiJGlkIjoiMTA0IiwiTGluZUNvbG9yIjp7IiRpZCI6IjEwNSIsIiR0eXBlIjoiTkxSRS5Db21tb24uRG9tLlNvbGlkQ29sb3JCcnVzaCwgTkxSRS5Db21tb24iLCJDb2xvciI6eyIkaWQiOiIxMDYiLCJBIjoyNTUsIlIiOjI1NSwiRyI6MCwiQiI6MH19LCJMaW5lV2VpZ2h0IjowLjAsIkxpbmVUeXBlIjowLCJQYXJlbnRTdHlsZSI6bnVsbH0sIlBhcmVudFN0eWxlIjpudWxsfSwiVGl0bGVTdHlsZSI6eyIkaWQiOiIxMDciLCJGb250U2V0dGluZ3MiOnsiJGlkIjoiMTA4IiwiRm9udFNpemUiOjExLCJGb250TmFtZSI6IkNhbGlicmkiLCJJc0JvbGQiOnRydWUsIklzSXRhbGljIjpmYWxzZSwiSXNVbmRlcmxpbmVkIjpmYWxzZSwiUGFyZW50U3R5bGUiOm51bGx9LCJBdXRvU2l6ZSI6MCwiRm9yZWdyb3VuZCI6eyIkaWQiOiIxMDkiLCJDb2xvciI6eyIkaWQiOiIxMTAiLCJBIjoyNTUsIlIiOjAsIkciOjAsIkIiOjB9fSwiTWF4V2lkdGgiOjcyMC4wLCJNYXhIZWlnaHQiOiJJbmZpbml0eSIsIlNtYXJ0Rm9yZWdyb3VuZElzQWN0aXZlIjp0cnVlLCJIb3Jpem9udGFsQWxpZ25tZW50Ijox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k0LCJHIjo5NCwiQiI6OTR9fSwiTWF4V2lkdGgiOjIwMC4wLCJNYXhIZWlnaHQiOiJJbmZpbml0eSIsIlNtYXJ0Rm9yZWdyb3VuZElzQWN0aXZlIjpmYWxzZSwiSG9yaXpvbnRhbEFsaWdubWVudCI6MCwiVmVydGljYWxBbGlnbm1lbnQiOjAsIlNtYXJ0Rm9yZWdyb3VuZCI6bnVsbCwiTWFyZ2luIjp7IiRpZCI6IjExOCIsIlRvcCI6MCwiTGVmdCI6MCwiUmlnaHQiOjAsIkJvdHRvbSI6MH0sIlBhZGRpbmciOnsiJGlkIjoiMTE5IiwiVG9wIjowLCJMZWZ0IjowLCJSaWdodCI6MCwiQm90dG9tIjowfSwiQmFja2dyb3VuZCI6eyIkaWQiOiIxMjAiLCJDb2xvciI6eyIkcmVmIjoiMjAifX0sIklzVmlzaWJsZSI6dHJ1ZSwiV2lkdGgiOjAuMCwiSGVpZ2h0IjowLjAsIkJvcmRlclN0eWxlIjpudWxsLCJQYXJlbnRTdHlsZSI6bnVsbH0sIkRhdGVGb3JtYXQiOnsiJGlkIjoiMTIxIiwiRm9ybWF0U3RyaW5nIjoiTU1NIGQiLCJTZXBhcmF0b3IiOiIvIiwiVXNlSW50ZXJuYXRpb25hbERhdGVGb3JtYXQiOmZhbHNlfSwiSXNWaXNpYmxlIjp0cnVlLCJQYXJlbnRTdHlsZSI6bnVsbH0sIlNob3dFbGFwc2VkVGltZUdyYWRpZW50U3R5bGUiOmZhbHNlfSwiU2NhbGUiOnsiJGlkIjoiMTIyIiwiU3RhcnREYXRlIjoiMTk3OC0xMC0wMVQyMzo1OTo1OS45OTlaIiwiRW5kRGF0ZSI6IjIwMTYtMDEtMTVUMjM6NTk6NTkuOTk5WiIsIkZvcm1hdCI6Ik1NIiwiVHlwZSI6NCwiQXV0b0RhdGVSYW5nZSI6dHJ1ZSwiV29ya2luZ0RheXMiOjMxLCJUb2RheU1hcmtlclRleHQiOiJUb2RheSIsIkF1dG9TY2FsZVR5cGUiOnRydWV9LCJNaWxlc3RvbmVzIjpbeyIkaWQiOiIxMjMiLCJEYXRlIjoiMTk3OS0xMC0wMVQyMzo1OTo1OS45OTlaIiwiU3R5bGUiOnsiJGlkIjoiMTI0IiwiU2hhcGUiOjIsIkNvbm5lY3Rvck1hcmdpbiI6eyIkcmVmIjoiNTQifSwiQ29ubmVjdG9yU3R5bGUiOnsiJGlkIjoiMTI1IiwiTGluZUNvbG9yIjp7IiRpZCI6IjEyNiIsIiR0eXBlIjoiTkxSRS5Db21tb24uRG9tLlNvbGlkQ29sb3JCcnVzaCwgTkxSRS5Db21tb24iLCJDb2xvciI6eyIkaWQiOiIxMjciLCJBIjo4OSwiUiI6MjQ2LCJHIjoxNDYsIkIiOjB9fSwiTGluZVdlaWdodCI6MS4wLCJMaW5lVHlwZSI6MCwiUGFyZW50U3R5bGUiOnsiJHJlZiI6IjU1In19LCJJc0JlbG93VGltZWJhbmQiOmZhbHNlLCJIaWRlRGF0ZSI6ZmFsc2UsIlNoYXBlU2l6ZSI6MSwiU3BhY2luZyI6Mi4wLCJQYWRkaW5nIjp7IiRyZWYiOiI1OCJ9LCJTaGFwZVN0eWxlIjp7IiRpZCI6IjEyOCIsIk1hcmdpbiI6eyIkcmVmIjoiNjAifSwiUGFkZGluZyI6eyIkcmVmIjoiNjEifSwiQmFja2dyb3VuZCI6eyIkaWQiOiIxMjkiLCJDb2xvciI6eyIkaWQiOiIxMzAiLCJBIjoyNTUsIlIiOjI0NiwiRyI6MTQ2LCJCIjowfX0sIklzVmlzaWJsZSI6dHJ1ZSwiV2lkdGgiOjE4LjAsIkhlaWdodCI6MjAuMCwiQm9yZGVyU3R5bGUiOnsiJGlkIjoiMTMxIiwiTGluZUNvbG9yIjp7IiRyZWYiOiI2MyJ9LCJMaW5lV2VpZ2h0IjowLjAsIkxpbmVUeXBlIjowLCJQYXJlbnRTdHlsZSI6eyIkcmVmIjoiNjIifX0sIlBhcmVudFN0eWxlIjp7IiRyZWYiOiI1OSJ9fSwiVGl0bGVTdHlsZSI6eyIkaWQiOiIxMzIiLCJGb250U2V0dGluZ3MiOnsiJGlkIjoiMTMzIiwiRm9udFNpemUiOjEyLCJGb250TmFtZSI6IkFyaWFsIiwiSXNCb2xkIjpmYWxzZSwiSXNJdGFsaWMiOmZhbHNlLCJJc1VuZGVybGluZWQiOmZhbHNlLCJQYXJlbnRTdHlsZSI6eyIkcmVmIjoiNjYifX0sIkF1dG9TaXplIjowLCJGb3JlZ3JvdW5kIjp7IiRpZCI6IjEzNCIsIkNvbG9yIjp7IiRpZCI6IjEzNSIsIkEiOjI1NSwiUiI6MjIzLCJHIjo4MywiQiI6Mzl9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MzYiLCJMaW5lQ29sb3IiOm51bGwsIkxpbmVXZWlnaHQiOjAuMCwiTGluZVR5cGUiOjAsIlBhcmVudFN0eWxlIjpudWxsfSwiUGFyZW50U3R5bGUiOnsiJHJlZiI6IjY1In19LCJEYXRlU3R5bGUiOnsiJGlkIjoiMTM3IiwiRm9udFNldHRpbmdzIjp7IiRpZCI6IjEzOC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M5IiwiTGluZUNvbG9yIjpudWxsLCJMaW5lV2VpZ2h0IjowLjAsIkxpbmVUeXBlIjowLCJQYXJlbnRTdHlsZSI6bnVsbH0sIlBhcmVudFN0eWxlIjp7IiRyZWYiOiI3MiJ9fSwiRGF0ZUZvcm1hdCI6eyIkaWQiOiIxNDAiLCJGb3JtYXRTdHJpbmciOiJNTU1NIGQsIHl5eXkiLCJTZXBhcmF0b3IiOiIvIiwiVXNlSW50ZXJuYXRpb25hbERhdGVGb3JtYXQiOmZhbHNlfSwiSXNWaXNpYmxlIjp0cnVlLCJQYXJlbnRTdHlsZSI6eyIkcmVmIjoiNTMifX0sIlBvc2l0aW9uIjp7IiRpZCI6IjE0MSIsIlJhdGlvIjowLjAsIklzQ3VzdG9tIjpmYWxzZX0sIklkIjoiMjJiYTk2NjgtOTdhMy00NjU3LWFmYzEtNjlhZGU2MzlhN2ZiIiwiSW1wb3J0SWQiOm51bGwsIlRpdGxlIjoiRmlyc3QgTWlsZXN0b25lIG9yIEV2ZW50IEhlcmUiLCJOb3RlIjpudWxsLCJIeXBlcmxpbmsiOm51bGwsIklzQ2hhbmdlZCI6ZmFsc2UsIklzTmV3IjpmYWxzZX0seyIkaWQiOiIxNDIiLCJEYXRlIjoiMTk4My0wNy0xNFQyMzo1OTo1OS45OTlaIiwiU3R5bGUiOnsiJGlkIjoiMTQzIiwiU2hhcGUiOjEwLCJDb25uZWN0b3JNYXJnaW4iOnsiJHJlZiI6IjU0In0sIkNvbm5lY3RvclN0eWxlIjp7IiRpZCI6IjE0NCIsIkxpbmVDb2xvciI6eyIkaWQiOiIxNDUiLCIkdHlwZSI6Ik5MUkUuQ29tbW9uLkRvbS5Tb2xpZENvbG9yQnJ1c2gsIE5MUkUuQ29tbW9uIiwiQ29sb3IiOnsiJGlkIjoiMTQ2IiwiQSI6ODksIlIiOjE2NiwiRyI6MTgzLCJCIjozOX19LCJMaW5lV2VpZ2h0IjoxLjAsIkxpbmVUeXBlIjowLCJQYXJlbnRTdHlsZSI6eyIkcmVmIjoiNTUifX0sIklzQmVsb3dUaW1lYmFuZCI6dHJ1ZSwiSGlkZURhdGUiOmZhbHNlLCJTaGFwZVNpemUiOjAsIlNwYWNpbmciOjIuMCwiUGFkZGluZyI6eyIkcmVmIjoiNTgifSwiU2hhcGVTdHlsZSI6eyIkaWQiOiIxNDciLCJNYXJnaW4iOnsiJHJlZiI6IjYwIn0sIlBhZGRpbmciOnsiJHJlZiI6IjYxIn0sIkJhY2tncm91bmQiOnsiJGlkIjoiMTQ4IiwiQ29sb3IiOnsiJGlkIjoiMTQ5IiwiQSI6MjU1LCJSIjo4MywiRyI6OTIsIkIiOjE5fX0sIklzVmlzaWJsZSI6dHJ1ZSwiV2lkdGgiOjEyLjAsIkhlaWdodCI6MTQuMCwiQm9yZGVyU3R5bGUiOnsiJGlkIjoiMTUwIiwiTGluZUNvbG9yIjp7IiRyZWYiOiI2MyJ9LCJMaW5lV2VpZ2h0IjowLjAsIkxpbmVUeXBlIjowLCJQYXJlbnRTdHlsZSI6eyIkcmVmIjoiNjIifX0sIlBhcmVudFN0eWxlIjp7IiRyZWYiOiI1OSJ9fSwiVGl0bGVTdHlsZSI6eyIkaWQiOiIxNTEiLCJGb250U2V0dGluZ3MiOnsiJGlkIjoiMTUy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1MyIsIkxpbmVDb2xvciI6bnVsbCwiTGluZVdlaWdodCI6MC4wLCJMaW5lVHlwZSI6MCwiUGFyZW50U3R5bGUiOm51bGx9LCJQYXJlbnRTdHlsZSI6eyIkcmVmIjoiNjUifX0sIkRhdGVTdHlsZSI6eyIkaWQiOiIxNTQiLCJGb250U2V0dGluZ3MiOnsiJGlkIjoiMTU1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TYiLCJMaW5lQ29sb3IiOm51bGwsIkxpbmVXZWlnaHQiOjAuMCwiTGluZVR5cGUiOjAsIlBhcmVudFN0eWxlIjpudWxsfSwiUGFyZW50U3R5bGUiOnsiJHJlZiI6IjcyIn19LCJEYXRlRm9ybWF0Ijp7IiRpZCI6IjE1NyIsIkZvcm1hdFN0cmluZyI6Ik1NTU0gZCwgeXl5eSIsIlNlcGFyYXRvciI6Ii8iLCJVc2VJbnRlcm5hdGlvbmFsRGF0ZUZvcm1hdCI6ZmFsc2V9LCJJc1Zpc2libGUiOnRydWUsIlBhcmVudFN0eWxlIjp7IiRyZWYiOiI1MyJ9fSwiUG9zaXRpb24iOnsiJGlkIjoiMTU4IiwiUmF0aW8iOjAuMCwiSXNDdXN0b20iOmZhbHNlfSwiSWQiOiIxOGE1MjFkNi04ZGJmLTQwOGYtOTM1Ni0yYzA0MGNmN2E0YjEiLCJJbXBvcnRJZCI6bnVsbCwiVGl0bGUiOiJTZWNvbmQgTWlsZXN0b25lIG9yIEV2ZW50IEhlcmUiLCJOb3RlIjpudWxsLCJIeXBlcmxpbmsiOm51bGwsIklzQ2hhbmdlZCI6ZmFsc2UsIklzTmV3IjpmYWxzZX0seyIkaWQiOiIxNTkiLCJEYXRlIjoiMTk4Ni0xMS0yMlQyMzo1OTo1OS45OTlaIiwiU3R5bGUiOnsiJGlkIjoiMTYwIiwiU2hhcGUiOjEyLCJDb25uZWN0b3JNYXJnaW4iOnsiJHJlZiI6IjU0In0sIkNvbm5lY3RvclN0eWxlIjp7IiRpZCI6IjE2MSIsIkxpbmVDb2xvciI6eyIkaWQiOiIxNjIiLCIkdHlwZSI6Ik5MUkUuQ29tbW9uLkRvbS5Tb2xpZENvbG9yQnJ1c2gsIE5MUkUuQ29tbW9uIiwiQ29sb3IiOnsiJGlkIjoiMTYzIiwiQSI6ODksIlIiOjY1LCJHIjoxMzgsIkIiOjE3OX19LCJMaW5lV2VpZ2h0IjoxLjAsIkxpbmVUeXBlIjowLCJQYXJlbnRTdHlsZSI6eyIkcmVmIjoiNTUifX0sIklzQmVsb3dUaW1lYmFuZCI6ZmFsc2UsIkhpZGVEYXRlIjpmYWxzZSwiU2hhcGVTaXplIjowLCJTcGFjaW5nIjoyLjAsIlBhZGRpbmciOnsiJHJlZiI6IjU4In0sIlNoYXBlU3R5bGUiOnsiJGlkIjoiMTY0IiwiTWFyZ2luIjp7IiRyZWYiOiI2MCJ9LCJQYWRkaW5nIjp7IiRyZWYiOiI2MSJ9LCJCYWNrZ3JvdW5kIjp7IiRpZCI6IjE2NSIsIkNvbG9yIjp7IiRpZCI6IjE2NiIsIkEiOjI1NSwiUiI6NjUsIkciOjEzOCwiQiI6MTc5fX0sIklzVmlzaWJsZSI6dHJ1ZSwiV2lkdGgiOjEyLjAsIkhlaWdodCI6MTQuMCwiQm9yZGVyU3R5bGUiOnsiJGlkIjoiMTY3IiwiTGluZUNvbG9yIjp7IiRyZWYiOiI2MyJ9LCJMaW5lV2VpZ2h0IjowLjAsIkxpbmVUeXBlIjowLCJQYXJlbnRTdHlsZSI6eyIkcmVmIjoiNjIifX0sIlBhcmVudFN0eWxlIjp7IiRyZWYiOiI1OSJ9fSwiVGl0bGVTdHlsZSI6eyIkaWQiOiIxNjgiLCJGb250U2V0dGluZ3MiOnsiJGlkIjoiMTY5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3MCIsIkxpbmVDb2xvciI6bnVsbCwiTGluZVdlaWdodCI6MC4wLCJMaW5lVHlwZSI6MCwiUGFyZW50U3R5bGUiOm51bGx9LCJQYXJlbnRTdHlsZSI6eyIkcmVmIjoiNjUifX0sIkRhdGVTdHlsZSI6eyIkaWQiOiIxNzEiLCJGb250U2V0dGluZ3MiOnsiJGlkIjoiMTcy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zMiLCJMaW5lQ29sb3IiOm51bGwsIkxpbmVXZWlnaHQiOjAuMCwiTGluZVR5cGUiOjAsIlBhcmVudFN0eWxlIjpudWxsfSwiUGFyZW50U3R5bGUiOnsiJHJlZiI6IjcyIn19LCJEYXRlRm9ybWF0Ijp7IiRpZCI6IjE3NCIsIkZvcm1hdFN0cmluZyI6Ik1NTU0gZCwgeXl5eSIsIlNlcGFyYXRvciI6Ii8iLCJVc2VJbnRlcm5hdGlvbmFsRGF0ZUZvcm1hdCI6ZmFsc2V9LCJJc1Zpc2libGUiOnRydWUsIlBhcmVudFN0eWxlIjp7IiRyZWYiOiI1MyJ9fSwiUG9zaXRpb24iOnsiJGlkIjoiMTc1IiwiUmF0aW8iOjAuMCwiSXNDdXN0b20iOmZhbHNlfSwiSWQiOiJmMzdkZmIzMy0xY2Y0LTQ5MDktYmZmMS04MDcwNGVhNTE5NDIiLCJJbXBvcnRJZCI6bnVsbCwiVGl0bGUiOiJUaGlyZCBNaWxlc3RvbmUgb3IgRXZlbnQgSGVyZSIsIk5vdGUiOm51bGwsIkh5cGVybGluayI6bnVsbCwiSXNDaGFuZ2VkIjpmYWxzZSwiSXNOZXciOmZhbHNlfSx7IiRpZCI6IjE3NiIsIkRhdGUiOiIxOTk1LTAzLTAxVDIzOjU5OjU5Ljk5OVoiLCJTdHlsZSI6eyIkaWQiOiIxNzciLCJTaGFwZSI6MSwiQ29ubmVjdG9yTWFyZ2luIjp7IiRyZWYiOiI1NCJ9LCJDb25uZWN0b3JTdHlsZSI6eyIkaWQiOiIxNzgiLCJMaW5lQ29sb3IiOnsiJGlkIjoiMTc5IiwiJHR5cGUiOiJOTFJFLkNvbW1vbi5Eb20uU29saWRDb2xvckJydXNoLCBOTFJFLkNvbW1vbiIsIkNvbG9yIjp7IiRpZCI6IjE4MCIsIkEiOjg5LCJSIjoyNDYsIkciOjE0NiwiQiI6MH19LCJMaW5lV2VpZ2h0IjoxLjAsIkxpbmVUeXBlIjowLCJQYXJlbnRTdHlsZSI6eyIkcmVmIjoiNTUifX0sIklzQmVsb3dUaW1lYmFuZCI6dHJ1ZSwiSGlkZURhdGUiOmZhbHNlLCJTaGFwZVNpemUiOjEsIlNwYWNpbmciOjIuMCwiUGFkZGluZyI6eyIkcmVmIjoiNTgifSwiU2hhcGVTdHlsZSI6eyIkaWQiOiIxODEiLCJNYXJnaW4iOnsiJHJlZiI6IjYwIn0sIlBhZGRpbmciOnsiJHJlZiI6IjYxIn0sIkJhY2tncm91bmQiOnsiJGlkIjoiMTgyIiwiQ29sb3IiOnsiJGlkIjoiMTgzIiwiQSI6MjU1LCJSIjoyNDYsIkciOjE0NiwiQiI6MH19LCJJc1Zpc2libGUiOnRydWUsIldpZHRoIjoxOC4wLCJIZWlnaHQiOjIwLjAsIkJvcmRlclN0eWxlIjp7IiRpZCI6IjE4NCIsIkxpbmVDb2xvciI6eyIkcmVmIjoiNjMifSwiTGluZVdlaWdodCI6MC4wLCJMaW5lVHlwZSI6MCwiUGFyZW50U3R5bGUiOnsiJHJlZiI6IjYyIn19LCJQYXJlbnRTdHlsZSI6eyIkcmVmIjoiNTkifX0sIlRpdGxlU3R5bGUiOnsiJGlkIjoiMTg1IiwiRm9udFNldHRpbmdzIjp7IiRpZCI6IjE4Ni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ODciLCJMaW5lQ29sb3IiOm51bGwsIkxpbmVXZWlnaHQiOjAuMCwiTGluZVR5cGUiOjAsIlBhcmVudFN0eWxlIjpudWxsfSwiUGFyZW50U3R5bGUiOnsiJHJlZiI6IjY1In19LCJEYXRlU3R5bGUiOnsiJGlkIjoiMTg4IiwiRm9udFNldHRpbmdzIjp7IiRpZCI6IjE4OS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kwIiwiTGluZUNvbG9yIjpudWxsLCJMaW5lV2VpZ2h0IjowLjAsIkxpbmVUeXBlIjowLCJQYXJlbnRTdHlsZSI6bnVsbH0sIlBhcmVudFN0eWxlIjp7IiRyZWYiOiI3MiJ9fSwiRGF0ZUZvcm1hdCI6eyIkaWQiOiIxOTEiLCJGb3JtYXRTdHJpbmciOiJNTU1NIGQsIHl5eXkiLCJTZXBhcmF0b3IiOiIvIiwiVXNlSW50ZXJuYXRpb25hbERhdGVGb3JtYXQiOmZhbHNlfSwiSXNWaXNpYmxlIjp0cnVlLCJQYXJlbnRTdHlsZSI6eyIkcmVmIjoiNTMifX0sIlBvc2l0aW9uIjp7IiRpZCI6IjE5MiIsIlJhdGlvIjowLjI4MzIyMzM3ODIxNjc3ODc5LCJJc0N1c3RvbSI6dHJ1ZX0sIklkIjoiMDQwNjQ4YTItNmZmOC00NDY4LWEyNGUtNzQ4MGFkOTE2MjBlIiwiSW1wb3J0SWQiOm51bGwsIlRpdGxlIjoiRm91cnRoIE1pbGVzdG9uZSBvciBFdmVudCBIZXJlIiwiTm90ZSI6bnVsbCwiSHlwZXJsaW5rIjpudWxsLCJJc0NoYW5nZWQiOmZhbHNlLCJJc05ldyI6ZmFsc2V9LHsiJGlkIjoiMTkzIiwiRGF0ZSI6IjE5OTYtMDQtMDFUMjM6NTk6NTkuOTk5WiIsIlN0eWxlIjp7IiRpZCI6IjE5NCIsIlNoYXBlIjo1LCJDb25uZWN0b3JNYXJnaW4iOnsiJHJlZiI6IjU0In0sIkNvbm5lY3RvclN0eWxlIjp7IiRpZCI6IjE5NSIsIkxpbmVDb2xvciI6eyIkaWQiOiIxOTYiLCIkdHlwZSI6Ik5MUkUuQ29tbW9uLkRvbS5Tb2xpZENvbG9yQnJ1c2gsIE5MUkUuQ29tbW9uIiwiQ29sb3IiOnsiJGlkIjoiMTk3IiwiQSI6ODksIlIiOjIyMywiRyI6ODMsIkIiOjM5fX0sIkxpbmVXZWlnaHQiOjEuMCwiTGluZVR5cGUiOjAsIlBhcmVudFN0eWxlIjp7IiRyZWYiOiI1NSJ9fSwiSXNCZWxvd1RpbWViYW5kIjpmYWxzZSwiSGlkZURhdGUiOmZhbHNlLCJTaGFwZVNpemUiOjAsIlNwYWNpbmciOjIuMCwiUGFkZGluZyI6eyIkcmVmIjoiNTgifSwiU2hhcGVTdHlsZSI6eyIkaWQiOiIxOTgiLCJNYXJnaW4iOnsiJHJlZiI6IjYwIn0sIlBhZGRpbmciOnsiJHJlZiI6IjYxIn0sIkJhY2tncm91bmQiOnsiJGlkIjoiMTk5IiwiQ29sb3IiOnsiJGlkIjoiMjAwIiwiQSI6MjU1LCJSIjoyMjMsIkciOjgzLCJCIjozOX19LCJJc1Zpc2libGUiOnRydWUsIldpZHRoIjoxMi4wLCJIZWlnaHQiOjE0LjAsIkJvcmRlclN0eWxlIjp7IiRpZCI6IjIwMSIsIkxpbmVDb2xvciI6eyIkcmVmIjoiNjMifSwiTGluZVdlaWdodCI6MC4wLCJMaW5lVHlwZSI6MCwiUGFyZW50U3R5bGUiOnsiJHJlZiI6IjYyIn19LCJQYXJlbnRTdHlsZSI6eyIkcmVmIjoiNTkifX0sIlRpdGxlU3R5bGUiOnsiJGlkIjoiMjAyIiwiRm9udFNldHRpbmdzIjp7IiRpZCI6IjIwMy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DQiLCJMaW5lQ29sb3IiOm51bGwsIkxpbmVXZWlnaHQiOjAuMCwiTGluZVR5cGUiOjAsIlBhcmVudFN0eWxlIjpudWxsfSwiUGFyZW50U3R5bGUiOnsiJHJlZiI6IjY1In19LCJEYXRlU3R5bGUiOnsiJGlkIjoiMjA1IiwiRm9udFNldHRpbmdzIjp7IiRpZCI6IjIwNi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A3IiwiTGluZUNvbG9yIjpudWxsLCJMaW5lV2VpZ2h0IjowLjAsIkxpbmVUeXBlIjowLCJQYXJlbnRTdHlsZSI6bnVsbH0sIlBhcmVudFN0eWxlIjp7IiRyZWYiOiI3MiJ9fSwiRGF0ZUZvcm1hdCI6eyIkaWQiOiIyMDgiLCJGb3JtYXRTdHJpbmciOiJNTU1NIGQsIHl5eXkiLCJTZXBhcmF0b3IiOiIvIiwiVXNlSW50ZXJuYXRpb25hbERhdGVGb3JtYXQiOmZhbHNlfSwiSXNWaXNpYmxlIjp0cnVlLCJQYXJlbnRTdHlsZSI6eyIkcmVmIjoiNTMifX0sIlBvc2l0aW9uIjp7IiRpZCI6IjIwOSIsIlJhdGlvIjowLjIxNDYyOTYzMjQ1NTMzMTMyLCJJc0N1c3RvbSI6dHJ1ZX0sIklkIjoiZGJhOWYxY2MtMjA0MS00MTBiLTg0OWUtZTU5MGU3NmM3NzgwIiwiSW1wb3J0SWQiOm51bGwsIlRpdGxlIjoiRmlmdGggTWlsZXN0b25lIG9yIEV2ZW50IEhlcmUiLCJOb3RlIjpudWxsLCJIeXBlcmxpbmsiOm51bGwsIklzQ2hhbmdlZCI6ZmFsc2UsIklzTmV3IjpmYWxzZX0seyIkaWQiOiIyMTAiLCJEYXRlIjoiMTk5OC0wNy0wMVQyMzo1OTo1OS45OTlaIiwiU3R5bGUiOnsiJGlkIjoiMjExIiwiU2hhcGUiOjEsIkNvbm5lY3Rvck1hcmdpbiI6eyIkcmVmIjoiNTQifSwiQ29ubmVjdG9yU3R5bGUiOnsiJGlkIjoiMjEyIiwiTGluZUNvbG9yIjp7IiRpZCI6IjIxMyIsIiR0eXBlIjoiTkxSRS5Db21tb24uRG9tLlNvbGlkQ29sb3JCcnVzaCwgTkxSRS5Db21tb24iLCJDb2xvciI6eyIkaWQiOiIyMTQiLCJBIjo4OSwiUiI6MjU0LCJHIjoxOTUsIkIiOjZ9fSwiTGluZVdlaWdodCI6MS4wLCJMaW5lVHlwZSI6MCwiUGFyZW50U3R5bGUiOnsiJHJlZiI6IjU1In19LCJJc0JlbG93VGltZWJhbmQiOnRydWUsIkhpZGVEYXRlIjpmYWxzZSwiU2hhcGVTaXplIjoxLCJTcGFjaW5nIjoyLjAsIlBhZGRpbmciOnsiJHJlZiI6IjU4In0sIlNoYXBlU3R5bGUiOnsiJGlkIjoiMjE1IiwiTWFyZ2luIjp7IiRyZWYiOiI2MCJ9LCJQYWRkaW5nIjp7IiRyZWYiOiI2MSJ9LCJCYWNrZ3JvdW5kIjp7IiRpZCI6IjIxNiIsIkNvbG9yIjp7IiRpZCI6IjIxNyIsIkEiOjI1NSwiUiI6MjU0LCJHIjoxOTUsIkIiOjZ9fSwiSXNWaXNpYmxlIjp0cnVlLCJXaWR0aCI6MTguMCwiSGVpZ2h0IjoyMC4wLCJCb3JkZXJTdHlsZSI6eyIkaWQiOiIyMTgiLCJMaW5lQ29sb3IiOnsiJHJlZiI6IjYzIn0sIkxpbmVXZWlnaHQiOjAuMCwiTGluZVR5cGUiOjAsIlBhcmVudFN0eWxlIjp7IiRyZWYiOiI2MiJ9fSwiUGFyZW50U3R5bGUiOnsiJHJlZiI6IjU5In19LCJUaXRsZVN0eWxlIjp7IiRpZCI6IjIxOSIsIkZvbnRTZXR0aW5ncyI6eyIkaWQiOiIyMjAiLCJGb250U2l6ZSI6MTIsIkZvbnROYW1lIjoiQXJpYWwiLCJJc0JvbGQiOmZhbHN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IxIiwiTGluZUNvbG9yIjpudWxsLCJMaW5lV2VpZ2h0IjowLjAsIkxpbmVUeXBlIjowLCJQYXJlbnRTdHlsZSI6bnVsbH0sIlBhcmVudFN0eWxlIjp7IiRyZWYiOiI2NSJ9fSwiRGF0ZVN0eWxlIjp7IiRpZCI6IjIyMiIsIkZvbnRTZXR0aW5ncyI6eyIkaWQiOiIyMjMiLCJGb250U2l6ZSI6MTAsIkZvbnROYW1lIjoiQXJpYWwgTmFycm93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yNCIsIkxpbmVDb2xvciI6bnVsbCwiTGluZVdlaWdodCI6MC4wLCJMaW5lVHlwZSI6MCwiUGFyZW50U3R5bGUiOm51bGx9LCJQYXJlbnRTdHlsZSI6eyIkcmVmIjoiNzIifX0sIkRhdGVGb3JtYXQiOnsiJGlkIjoiMjI1IiwiRm9ybWF0U3RyaW5nIjoiTU1NTSBkLCB5eXl5IiwiU2VwYXJhdG9yIjoiLyIsIlVzZUludGVybmF0aW9uYWxEYXRlRm9ybWF0IjpmYWxzZX0sIklzVmlzaWJsZSI6dHJ1ZSwiUGFyZW50U3R5bGUiOnsiJHJlZiI6IjUzIn19LCJQb3NpdGlvbiI6eyIkaWQiOiIyMjYiLCJSYXRpbyI6MC4wLCJJc0N1c3RvbSI6ZmFsc2V9LCJJZCI6IjNiZGVlOTI5LTkyOGEtNDdlYy04MmFiLTExNWFjN2Y3ZTY5MCIsIkltcG9ydElkIjpudWxsLCJUaXRsZSI6IlNpeHRoIE1pbGVzdG9uZSBvciBFdmVudCBIZXJlIiwiTm90ZSI6bnVsbCwiSHlwZXJsaW5rIjpudWxsLCJJc0NoYW5nZWQiOmZhbHNlLCJJc05ldyI6ZmFsc2V9LHsiJGlkIjoiMjI3IiwiRGF0ZSI6IjIwMDItMDItMDFUMjM6NTk6NTkuOTk5WiIsIlN0eWxlIjp7IiRpZCI6IjIyOCIsIlNoYXBlIjoxMywiQ29ubmVjdG9yTWFyZ2luIjp7IiRyZWYiOiI1NCJ9LCJDb25uZWN0b3JTdHlsZSI6eyIkaWQiOiIyMjkiLCJMaW5lQ29sb3IiOnsiJGlkIjoiMjMwIiwiJHR5cGUiOiJOTFJFLkNvbW1vbi5Eb20uU29saWRDb2xvckJydXNoLCBOTFJFLkNvbW1vbiIsIkNvbG9yIjp7IiRpZCI6IjIzMSIsIkEiOjg5LCJSIjo5NCwiRyI6OTQsIkIiOjk0fX0sIkxpbmVXZWlnaHQiOjEuMCwiTGluZVR5cGUiOjAsIlBhcmVudFN0eWxlIjp7IiRyZWYiOiI1NSJ9fSwiSXNCZWxvd1RpbWViYW5kIjpmYWxzZSwiSGlkZURhdGUiOmZhbHNlLCJTaGFwZVNpemUiOjEsIlNwYWNpbmciOjIuMCwiUGFkZGluZyI6eyIkcmVmIjoiNTgifSwiU2hhcGVTdHlsZSI6eyIkaWQiOiIyMzIiLCJNYXJnaW4iOnsiJHJlZiI6IjYwIn0sIlBhZGRpbmciOnsiJHJlZiI6IjYxIn0sIkJhY2tncm91bmQiOnsiJGlkIjoiMjMzIiwiQ29sb3IiOnsiJGlkIjoiMjM0IiwiQSI6MjU1LCJSIjo5NCwiRyI6OTQsIkIiOjk0fX0sIklzVmlzaWJsZSI6dHJ1ZSwiV2lkdGgiOjE4LjAsIkhlaWdodCI6MjAuMCwiQm9yZGVyU3R5bGUiOnsiJGlkIjoiMjM1IiwiTGluZUNvbG9yIjp7IiRyZWYiOiI2MyJ9LCJMaW5lV2VpZ2h0IjowLjAsIkxpbmVUeXBlIjowLCJQYXJlbnRTdHlsZSI6eyIkcmVmIjoiNjIifX0sIlBhcmVudFN0eWxlIjp7IiRyZWYiOiI1OSJ9fSwiVGl0bGVTdHlsZSI6eyIkaWQiOiIyMzYiLCJGb250U2V0dGluZ3MiOnsiJGlkIjoiMjM3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zOCIsIkxpbmVDb2xvciI6bnVsbCwiTGluZVdlaWdodCI6MC4wLCJMaW5lVHlwZSI6MCwiUGFyZW50U3R5bGUiOm51bGx9LCJQYXJlbnRTdHlsZSI6eyIkcmVmIjoiNjUifX0sIkRhdGVTdHlsZSI6eyIkaWQiOiIyMzkiLCJGb250U2V0dGluZ3MiOnsiJGlkIjoiMjQw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DEiLCJMaW5lQ29sb3IiOm51bGwsIkxpbmVXZWlnaHQiOjAuMCwiTGluZVR5cGUiOjAsIlBhcmVudFN0eWxlIjpudWxsfSwiUGFyZW50U3R5bGUiOnsiJHJlZiI6IjcyIn19LCJEYXRlRm9ybWF0Ijp7IiRpZCI6IjI0MiIsIkZvcm1hdFN0cmluZyI6Ik1NTU0gZCwgeXl5eSIsIlNlcGFyYXRvciI6Ii8iLCJVc2VJbnRlcm5hdGlvbmFsRGF0ZUZvcm1hdCI6ZmFsc2V9LCJJc1Zpc2libGUiOnRydWUsIlBhcmVudFN0eWxlIjp7IiRyZWYiOiI1MyJ9fSwiUG9zaXRpb24iOnsiJGlkIjoiMjQzIiwiUmF0aW8iOjAuMCwiSXNDdXN0b20iOmZhbHNlfSwiSWQiOiJkNTA4YmM4ZS03YmRjLTQ3Y2ItYjlmNC1iMTc2YzMwM2JlNzQiLCJJbXBvcnRJZCI6bnVsbCwiVGl0bGUiOiJTZXZlbnRoIE1pbGVzdG9uZSBvciBFdmVudCBIZXJlIiwiTm90ZSI6bnVsbCwiSHlwZXJsaW5rIjpudWxsLCJJc0NoYW5nZWQiOmZhbHNlLCJJc05ldyI6ZmFsc2V9LHsiJGlkIjoiMjQ0IiwiRGF0ZSI6IjIwMDUtMDYtMDFUMjM6NTk6NTkuOTk5WiIsIlN0eWxlIjp7IiRpZCI6IjI0NSIsIlNoYXBlIjo1LCJDb25uZWN0b3JNYXJnaW4iOnsiJHJlZiI6IjU0In0sIkNvbm5lY3RvclN0eWxlIjp7IiRpZCI6IjI0NiIsIkxpbmVDb2xvciI6eyIkaWQiOiIyNDciLCIkdHlwZSI6Ik5MUkUuQ29tbW9uLkRvbS5Tb2xpZENvbG9yQnJ1c2gsIE5MUkUuQ29tbW9uIiwiQ29sb3IiOnsiJGlkIjoiMjQ4IiwiQSI6ODksIlIiOjIyMywiRyI6ODMsIkIiOjM5fX0sIkxpbmVXZWlnaHQiOjEuMCwiTGluZVR5cGUiOjAsIlBhcmVudFN0eWxlIjp7IiRyZWYiOiI1NSJ9fSwiSXNCZWxvd1RpbWViYW5kIjp0cnVlLCJIaWRlRGF0ZSI6ZmFsc2UsIlNoYXBlU2l6ZSI6MCwiU3BhY2luZyI6Mi4wLCJQYWRkaW5nIjp7IiRyZWYiOiI1OCJ9LCJTaGFwZVN0eWxlIjp7IiRpZCI6IjI0OSIsIk1hcmdpbiI6eyIkcmVmIjoiNjAifSwiUGFkZGluZyI6eyIkcmVmIjoiNjEifSwiQmFja2dyb3VuZCI6eyIkaWQiOiIyNTAiLCJDb2xvciI6eyIkaWQiOiIyNTEiLCJBIjoyNTUsIlIiOjIyMywiRyI6ODMsIkIiOjM5fX0sIklzVmlzaWJsZSI6dHJ1ZSwiV2lkdGgiOjEyLjAsIkhlaWdodCI6MTQuMCwiQm9yZGVyU3R5bGUiOnsiJGlkIjoiMjUyIiwiTGluZUNvbG9yIjp7IiRyZWYiOiI2MyJ9LCJMaW5lV2VpZ2h0IjowLjAsIkxpbmVUeXBlIjowLCJQYXJlbnRTdHlsZSI6eyIkcmVmIjoiNjIifX0sIlBhcmVudFN0eWxlIjp7IiRyZWYiOiI1OSJ9fSwiVGl0bGVTdHlsZSI6eyIkaWQiOiIyNTMiLCJGb250U2V0dGluZ3MiOnsiJGlkIjoiMjU0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1NSIsIkxpbmVDb2xvciI6bnVsbCwiTGluZVdlaWdodCI6MC4wLCJMaW5lVHlwZSI6MCwiUGFyZW50U3R5bGUiOm51bGx9LCJQYXJlbnRTdHlsZSI6eyIkcmVmIjoiNjUifX0sIkRhdGVTdHlsZSI6eyIkaWQiOiIyNTYiLCJGb250U2V0dGluZ3MiOnsiJGlkIjoiMjU3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TgiLCJMaW5lQ29sb3IiOm51bGwsIkxpbmVXZWlnaHQiOjAuMCwiTGluZVR5cGUiOjAsIlBhcmVudFN0eWxlIjpudWxsfSwiUGFyZW50U3R5bGUiOnsiJHJlZiI6IjcyIn19LCJEYXRlRm9ybWF0Ijp7IiRpZCI6IjI1OSIsIkZvcm1hdFN0cmluZyI6Ik1NTU0gZCwgeXl5eSIsIlNlcGFyYXRvciI6Ii8iLCJVc2VJbnRlcm5hdGlvbmFsRGF0ZUZvcm1hdCI6ZmFsc2V9LCJJc1Zpc2libGUiOnRydWUsIlBhcmVudFN0eWxlIjp7IiRyZWYiOiI1MyJ9fSwiUG9zaXRpb24iOnsiJGlkIjoiMjYwIiwiUmF0aW8iOjAuMCwiSXNDdXN0b20iOmZhbHNlfSwiSWQiOiIyZDIwZDdkYy1jOTRmLTRkZTItOTQ2ZS00MzczZDQ5NGYxMGIiLCJJbXBvcnRJZCI6bnVsbCwiVGl0bGUiOiJFaWdodCBNaWxlc3RvbmUgb3IgRXZlbnQgSGVyZSIsIk5vdGUiOm51bGwsIkh5cGVybGluayI6bnVsbCwiSXNDaGFuZ2VkIjpmYWxzZSwiSXNOZXciOmZhbHNlfSx7IiRpZCI6IjI2MSIsIkRhdGUiOiIyMDA4LTExLTA5VDIzOjU5OjU5Ljk5OVoiLCJTdHlsZSI6eyIkaWQiOiIyNjIiLCJTaGFwZSI6MTAsIkNvbm5lY3Rvck1hcmdpbiI6eyIkcmVmIjoiNTQifSwiQ29ubmVjdG9yU3R5bGUiOnsiJGlkIjoiMjYzIiwiTGluZUNvbG9yIjp7IiRpZCI6IjI2NCIsIiR0eXBlIjoiTkxSRS5Db21tb24uRG9tLlNvbGlkQ29sb3JCcnVzaCwgTkxSRS5Db21tb24iLCJDb2xvciI6eyIkaWQiOiIyNjUiLCJBIjo4OSwiUiI6NjUsIkciOjEzOCwiQiI6MTc5fX0sIkxpbmVXZWlnaHQiOjEuMCwiTGluZVR5cGUiOjAsIlBhcmVudFN0eWxlIjp7IiRyZWYiOiI1NSJ9fSwiSXNCZWxvd1RpbWViYW5kIjpmYWxzZSwiSGlkZURhdGUiOmZhbHNlLCJTaGFwZVNpemUiOjAsIlNwYWNpbmciOjIuMCwiUGFkZGluZyI6eyIkcmVmIjoiNTgifSwiU2hhcGVTdHlsZSI6eyIkaWQiOiIyNjYiLCJNYXJnaW4iOnsiJHJlZiI6IjYwIn0sIlBhZGRpbmciOnsiJHJlZiI6IjYxIn0sIkJhY2tncm91bmQiOnsiJGlkIjoiMjY3IiwiQ29sb3IiOnsiJGlkIjoiMjY4IiwiQSI6MjU1LCJSIjo4MywiRyI6OTIsIkIiOjE5fX0sIklzVmlzaWJsZSI6dHJ1ZSwiV2lkdGgiOjEyLjAsIkhlaWdodCI6MTQuMCwiQm9yZGVyU3R5bGUiOnsiJGlkIjoiMjY5IiwiTGluZUNvbG9yIjp7IiRyZWYiOiI2MyJ9LCJMaW5lV2VpZ2h0IjowLjAsIkxpbmVUeXBlIjowLCJQYXJlbnRTdHlsZSI6eyIkcmVmIjoiNjIifX0sIlBhcmVudFN0eWxlIjp7IiRyZWYiOiI1OSJ9fSwiVGl0bGVTdHlsZSI6eyIkaWQiOiIyNzAiLCJGb250U2V0dGluZ3MiOnsiJGlkIjoiMjcx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3MiIsIkxpbmVDb2xvciI6bnVsbCwiTGluZVdlaWdodCI6MC4wLCJMaW5lVHlwZSI6MCwiUGFyZW50U3R5bGUiOm51bGx9LCJQYXJlbnRTdHlsZSI6eyIkcmVmIjoiNjUifX0sIkRhdGVTdHlsZSI6eyIkaWQiOiIyNzMiLCJGb250U2V0dGluZ3MiOnsiJGlkIjoiMjc0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zUiLCJMaW5lQ29sb3IiOm51bGwsIkxpbmVXZWlnaHQiOjAuMCwiTGluZVR5cGUiOjAsIlBhcmVudFN0eWxlIjpudWxsfSwiUGFyZW50U3R5bGUiOnsiJHJlZiI6IjcyIn19LCJEYXRlRm9ybWF0Ijp7IiRpZCI6IjI3NiIsIkZvcm1hdFN0cmluZyI6Ik1NTU0gZCwgeXl5eSIsIlNlcGFyYXRvciI6Ii8iLCJVc2VJbnRlcm5hdGlvbmFsRGF0ZUZvcm1hdCI6ZmFsc2V9LCJJc1Zpc2libGUiOnRydWUsIlBhcmVudFN0eWxlIjp7IiRyZWYiOiI1MyJ9fSwiUG9zaXRpb24iOnsiJGlkIjoiMjc3IiwiUmF0aW8iOjAuMCwiSXNDdXN0b20iOmZhbHNlfSwiSWQiOiI3ODBiNWNjNS1lYzg1LTRlMzItYWM2YS02N2EzMGI3MTQxODUiLCJJbXBvcnRJZCI6bnVsbCwiVGl0bGUiOiJOaW50aCBNaWxlc3RvbmUgb3IgRXZlbnQgSGVyZSIsIk5vdGUiOm51bGwsIkh5cGVybGluayI6bnVsbCwiSXNDaGFuZ2VkIjpmYWxzZSwiSXNOZXciOmZhbHNlfSx7IiRpZCI6IjI3OCIsIkRhdGUiOiIyMDEyLTAyLTA0VDIzOjU5OjU5Ljk5OVoiLCJTdHlsZSI6eyIkaWQiOiIyNzkiLCJTaGFwZSI6MTIsIkNvbm5lY3Rvck1hcmdpbiI6eyIkcmVmIjoiNTQifSwiQ29ubmVjdG9yU3R5bGUiOnsiJGlkIjoiMjgwIiwiTGluZUNvbG9yIjp7IiRpZCI6IjI4MSIsIiR0eXBlIjoiTkxSRS5Db21tb24uRG9tLlNvbGlkQ29sb3JCcnVzaCwgTkxSRS5Db21tb24iLCJDb2xvciI6eyIkaWQiOiIyODIiLCJBIjo4OSwiUiI6NjUsIkciOjEzOCwiQiI6MTc5fX0sIkxpbmVXZWlnaHQiOjEuMCwiTGluZVR5cGUiOjAsIlBhcmVudFN0eWxlIjp7IiRyZWYiOiI1NSJ9fSwiSXNCZWxvd1RpbWViYW5kIjp0cnVlLCJIaWRlRGF0ZSI6ZmFsc2UsIlNoYXBlU2l6ZSI6MCwiU3BhY2luZyI6Mi4wLCJQYWRkaW5nIjp7IiRyZWYiOiI1OCJ9LCJTaGFwZVN0eWxlIjp7IiRpZCI6IjI4MyIsIk1hcmdpbiI6eyIkcmVmIjoiNjAifSwiUGFkZGluZyI6eyIkcmVmIjoiNjEifSwiQmFja2dyb3VuZCI6eyIkaWQiOiIyODQiLCJDb2xvciI6eyIkaWQiOiIyODUiLCJBIjoyNTUsIlIiOjY1LCJHIjoxMzgsIkIiOjE3OX19LCJJc1Zpc2libGUiOnRydWUsIldpZHRoIjoxMi4wLCJIZWlnaHQiOjE0LjAsIkJvcmRlclN0eWxlIjp7IiRpZCI6IjI4NiIsIkxpbmVDb2xvciI6eyIkcmVmIjoiNjMifSwiTGluZVdlaWdodCI6MC4wLCJMaW5lVHlwZSI6MCwiUGFyZW50U3R5bGUiOnsiJHJlZiI6IjYyIn19LCJQYXJlbnRTdHlsZSI6eyIkcmVmIjoiNTkifX0sIlRpdGxlU3R5bGUiOnsiJGlkIjoiMjg3IiwiRm9udFNldHRpbmdzIjp7IiRpZCI6IjI4OC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ODkiLCJMaW5lQ29sb3IiOm51bGwsIkxpbmVXZWlnaHQiOjAuMCwiTGluZVR5cGUiOjAsIlBhcmVudFN0eWxlIjpudWxsfSwiUGFyZW50U3R5bGUiOnsiJHJlZiI6IjY1In19LCJEYXRlU3R5bGUiOnsiJGlkIjoiMjkwIiwiRm9udFNldHRpbmdzIjp7IiRpZCI6IjI5MS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kyIiwiTGluZUNvbG9yIjpudWxsLCJMaW5lV2VpZ2h0IjowLjAsIkxpbmVUeXBlIjowLCJQYXJlbnRTdHlsZSI6bnVsbH0sIlBhcmVudFN0eWxlIjp7IiRyZWYiOiI3MiJ9fSwiRGF0ZUZvcm1hdCI6eyIkaWQiOiIyOTMiLCJGb3JtYXRTdHJpbmciOiJNTU1NIGQsIHl5eXkiLCJTZXBhcmF0b3IiOiIvIiwiVXNlSW50ZXJuYXRpb25hbERhdGVGb3JtYXQiOmZhbHNlfSwiSXNWaXNpYmxlIjp0cnVlLCJQYXJlbnRTdHlsZSI6eyIkcmVmIjoiNTMifX0sIlBvc2l0aW9uIjp7IiRpZCI6IjI5NCIsIlJhdGlvIjowLjAsIklzQ3VzdG9tIjpmYWxzZX0sIklkIjoiNTMxMTM0YzItZTA4Mi00NDc5LWExM2MtZmI3ZTZlYWViMzBjIiwiSW1wb3J0SWQiOm51bGwsIlRpdGxlIjoiVGVudGggTWlsZXN0b25lIG9yIEV2ZW50IEhlcmUiLCJOb3RlIjpudWxsLCJIeXBlcmxpbmsiOm51bGwsIklzQ2hhbmdlZCI6ZmFsc2UsIklzTmV3IjpmYWxzZX0seyIkaWQiOiIyOTUiLCJEYXRlIjoiMjAxNi0wMS0xNVQyMzo1OTo1OS45OTlaIiwiU3R5bGUiOnsiJGlkIjoiMjk2IiwiU2hhcGUiOjIsIkNvbm5lY3Rvck1hcmdpbiI6eyIkcmVmIjoiNTQifSwiQ29ubmVjdG9yU3R5bGUiOnsiJGlkIjoiMjk3IiwiTGluZUNvbG9yIjp7IiRpZCI6IjI5OCIsIiR0eXBlIjoiTkxSRS5Db21tb24uRG9tLlNvbGlkQ29sb3JCcnVzaCwgTkxSRS5Db21tb24iLCJDb2xvciI6eyIkaWQiOiIyOTkiLCJBIjo4OSwiUiI6MjQ2LCJHIjoxNDYsIkIiOjB9fSwiTGluZVdlaWdodCI6MS4wLCJMaW5lVHlwZSI6MCwiUGFyZW50U3R5bGUiOnsiJHJlZiI6IjU1In19LCJJc0JlbG93VGltZWJhbmQiOmZhbHNlLCJIaWRlRGF0ZSI6ZmFsc2UsIlNoYXBlU2l6ZSI6MSwiU3BhY2luZyI6Mi4wLCJQYWRkaW5nIjp7IiRyZWYiOiI1OCJ9LCJTaGFwZVN0eWxlIjp7IiRpZCI6IjMwMCIsIk1hcmdpbiI6eyIkcmVmIjoiNjAifSwiUGFkZGluZyI6eyIkcmVmIjoiNjEifSwiQmFja2dyb3VuZCI6eyIkaWQiOiIzMDEiLCJDb2xvciI6eyIkaWQiOiIzMDIiLCJBIjoyNTUsIlIiOjI0NiwiRyI6MTQ2LCJCIjowfX0sIklzVmlzaWJsZSI6dHJ1ZSwiV2lkdGgiOjE4LjAsIkhlaWdodCI6MjAuMCwiQm9yZGVyU3R5bGUiOnsiJGlkIjoiMzAzIiwiTGluZUNvbG9yIjp7IiRyZWYiOiI2MyJ9LCJMaW5lV2VpZ2h0IjowLjAsIkxpbmVUeXBlIjowLCJQYXJlbnRTdHlsZSI6eyIkcmVmIjoiNjIifX0sIlBhcmVudFN0eWxlIjp7IiRyZWYiOiI1OSJ9fSwiVGl0bGVTdHlsZSI6eyIkaWQiOiIzMDQiLCJGb250U2V0dGluZ3MiOnsiJGlkIjoiMzA1IiwiRm9udFNpemUiOjEyLCJGb250TmFtZSI6IkFyaWFsIiwiSXNCb2xkIjpmYWxzZSwiSXNJdGFsaWMiOmZhbHNlLCJJc1VuZGVybGluZWQiOmZhbHNlLCJQYXJlbnRTdHlsZSI6eyIkcmVmIjoiNjYifX0sIkF1dG9TaXplIjowLCJGb3JlZ3JvdW5kIjp7IiRpZCI6IjMwNiIsIkNvbG9yIjp7IiRpZCI6IjMwNyIsIkEiOjI1NSwiUiI6MjIzLCJHIjo4MywiQiI6Mzl9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zMDgiLCJMaW5lQ29sb3IiOm51bGwsIkxpbmVXZWlnaHQiOjAuMCwiTGluZVR5cGUiOjAsIlBhcmVudFN0eWxlIjpudWxsfSwiUGFyZW50U3R5bGUiOnsiJHJlZiI6IjY1In19LCJEYXRlU3R5bGUiOnsiJGlkIjoiMzA5IiwiRm9udFNldHRpbmdzIjp7IiRpZCI6IjMxMC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ExIiwiTGluZUNvbG9yIjpudWxsLCJMaW5lV2VpZ2h0IjowLjAsIkxpbmVUeXBlIjowLCJQYXJlbnRTdHlsZSI6bnVsbH0sIlBhcmVudFN0eWxlIjp7IiRyZWYiOiI3MiJ9fSwiRGF0ZUZvcm1hdCI6eyIkaWQiOiIzMTIiLCJGb3JtYXRTdHJpbmciOiJNTU1NIGQsIHl5eXkiLCJTZXBhcmF0b3IiOiIvIiwiVXNlSW50ZXJuYXRpb25hbERhdGVGb3JtYXQiOmZhbHNlfSwiSXNWaXNpYmxlIjp0cnVlLCJQYXJlbnRTdHlsZSI6eyIkcmVmIjoiNTMifX0sIlBvc2l0aW9uIjp7IiRpZCI6IjMxMyIsIlJhdGlvIjowLjAsIklzQ3VzdG9tIjpmYWxzZX0sIklkIjoiNTE2YzJiNjgtN2EwZS00OWM2LWFkMWEtMDQyMzQ5MDQ5MzhmIiwiSW1wb3J0SWQiOm51bGwsIlRpdGxlIjoiVG9kYXkiLCJOb3RlIjpudWxsLCJIeXBlcmxpbmsiOm51bGwsIklzQ2hhbmdlZCI6ZmFsc2UsIklzTmV3IjpmYWxzZX1dLCJUYXNrcyI6W10sIk1zUHJvamVjdEl0ZW1zVHJlZSI6eyIkaWQiOiIzMTQiLCJSb290Ijp7IiRpZCI6IjMxNSIsIkltcG9ydElkIjpudWxsLCJJc0ltcG9ydGVkIjpmYWxzZSwiQ2hpbGRyZW4iOltdfX0sIlNldHRpbmdzIjp7IiRpZCI6IjMxNiIsIkltcGFPcHRpb25zIjp7IiRpZCI6IjMxNy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saW5lSW1wb3J0ZWQiOmZhbHNlfQ=="/>
  <p:tag name="__MASTER" val="__part_0"/>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30.xml><?xml version="1.0" encoding="utf-8"?>
<p:tagLst xmlns:a="http://schemas.openxmlformats.org/drawingml/2006/main" xmlns:r="http://schemas.openxmlformats.org/officeDocument/2006/relationships" xmlns:p="http://schemas.openxmlformats.org/presentationml/2006/main">
  <p:tag name="OTLMARKERSHAPE" val="OTL"/>
</p:tagLst>
</file>

<file path=ppt/tags/tag131.xml><?xml version="1.0" encoding="utf-8"?>
<p:tagLst xmlns:a="http://schemas.openxmlformats.org/drawingml/2006/main" xmlns:r="http://schemas.openxmlformats.org/officeDocument/2006/relationships" xmlns:p="http://schemas.openxmlformats.org/presentationml/2006/main">
  <p:tag name="OTLMARKERSHAPE" val="OTL"/>
</p:tagLst>
</file>

<file path=ppt/tags/tag132.xml><?xml version="1.0" encoding="utf-8"?>
<p:tagLst xmlns:a="http://schemas.openxmlformats.org/drawingml/2006/main" xmlns:r="http://schemas.openxmlformats.org/officeDocument/2006/relationships" xmlns:p="http://schemas.openxmlformats.org/presentationml/2006/main">
  <p:tag name="OTLMARKERSHAPE" val="OTL"/>
</p:tagLst>
</file>

<file path=ppt/tags/tag133.xml><?xml version="1.0" encoding="utf-8"?>
<p:tagLst xmlns:a="http://schemas.openxmlformats.org/drawingml/2006/main" xmlns:r="http://schemas.openxmlformats.org/officeDocument/2006/relationships" xmlns:p="http://schemas.openxmlformats.org/presentationml/2006/main">
  <p:tag name="OTLMARKERSHAPE" val="OTL"/>
</p:tagLst>
</file>

<file path=ppt/tags/tag134.xml><?xml version="1.0" encoding="utf-8"?>
<p:tagLst xmlns:a="http://schemas.openxmlformats.org/drawingml/2006/main" xmlns:r="http://schemas.openxmlformats.org/officeDocument/2006/relationships" xmlns:p="http://schemas.openxmlformats.org/presentationml/2006/main">
  <p:tag name="OTLMARKERSHAPE" val="OTL"/>
</p:tagLst>
</file>

<file path=ppt/tags/tag135.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iJMZWFmIiwiSXNUZW1wbGF0ZSI6ZmFsc2UsIlZlcnNpb24iOnsiJGlkIjoiMiIsIlZlcnNpb24iOiIzLjAuMSIsIk9yaWdpbmFsQXNzZW1ibHlWZXJzaW9uIjoiMy4wMS4wMi4wMCIsIkVkaXRpb24iOiJQbHVzIiwiSXNQbHVzRWRpdGlvbiI6dHJ1ZX0sIkVmZmVjdCI6MSwiU3R5bGUiOnsiJGlkIjoiMyIsIlRpbWViYW5kU3R5bGUiOnsiJGlkIjoiNCIsIlNjYWxlTWFya2luZyI6MCwiU2hhcGUiOjE3LCJTaGFwZVN0eWxlIjp7IiRpZCI6IjUiLCJNYXJnaW4iOnsiJGlkIjoiNiIsIlRvcCI6MCwiTGVmdCI6MTAsIlJpZ2h0IjoxMCwiQm90dG9tIjowfSwiUGFkZGluZyI6eyIkaWQiOiI3IiwiVG9wIjozLCJMZWZ0IjoxMywiUmlnaHQiOjEzLCJCb3R0b20iOjN9LCJCYWNrZ3JvdW5kIjp7IiRpZCI6IjgiLCJDb2xvciI6eyIkaWQiOiI5IiwiQSI6MjU1LCJSIjoxNjYsIkciOjE4MywiQiI6Mzl9fSwiSXNWaXNpYmxlIjp0cnVlLCJXaWR0aCI6ODU4LjAsIkhlaWdodCI6MzAuMCwiQm9yZGVyU3R5bGUiOnsiJGlkIjoiMTAiLCJMaW5lQ29sb3IiOnsiJGlkIjoiMTEiLCIkdHlwZSI6Ik5MUkUuQ29tbW9uLkRvbS5Tb2xpZENvbG9yQnJ1c2gsIE5MUkUuQ29tbW9uIiwiQ29sb3IiOnsiJGlkIjoiMTIiLCJBIjoyNTUsIlIiOjI1NSwiRyI6MCwiQiI6MH19LCJMaW5lV2VpZ2h0IjowLjAsIkxpbmVUeXBlIjowLCJQYXJlbnRTdHlsZSI6bnVsbH0sIlBhcmVudFN0eWxlIjpudWxsfSwiUmlnaHRFbmRDYXBzU3R5bGUiOnsiJGlkIjoiMTMiLCJGb250U2V0dGluZ3MiOnsiJGlkIjoiMTQiLCJGb250U2l6ZSI6MTgsIkZvbnROYW1lIjoiQ2FsaWJyaSIsIklzQm9sZCI6dHJ1ZSwiSXNJdGFsaWMiOmZhbHNlLCJJc1VuZGVybGluZWQiOmZhbHNlLCJQYXJlbnRTdHlsZSI6bnVsbH0sIkF1dG9TaXplIjowLCJGb3JlZ3JvdW5kIjp7IiRpZCI6IjE1IiwiQ29sb3IiOnsiJGlkIjoiMTYiLCJBIjoyNTUsIlIiOjE2NiwiRyI6MTgzLCJCIjozOX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MCwiUiI6MCwiRyI6MCwiQiI6MH19LCJJc1Zpc2libGUiOmZhbHN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TY2LCJHIjoxODMsIkIiOjM5fX0sIk1heFdpZHRoIjoiSW5maW5pdHkiLCJNYXhIZWlnaHQiOiJJbmZpbml0eSIsIlNtYXJ0Rm9yZWdyb3VuZElzQWN0aXZlIjpmYWxzZSwiSG9yaXpvbnRhbEFsaWdubWVudCI6MCwiVmVydGljYWxBbGlnbm1lbnQiOjAsIlNtYXJ0Rm9yZWdyb3VuZCI6bnVsbCwiTWFyZ2luIjp7IiRpZCI6IjI1IiwiVG9wIjowLCJMZWZ0IjoyMCwiUmlnaHQiOjAsIkJvdHRvbSI6MH0sIlBhZGRpbmciOnsiJGlkIjoiMjYiLCJUb3AiOjAsIkxlZnQiOjAsIlJpZ2h0IjowLCJCb3R0b20iOjB9LCJCYWNrZ3JvdW5kIjp7IiRpZCI6IjI3IiwiQ29sb3IiOnsiJHJlZiI6IjIwIn19LCJJc1Zpc2libGUiOmZhbHNlLCJXaWR0aCI6MC4wLCJIZWlnaHQiOjAuMCwiQm9yZGVyU3R5bGUiOm51bGwsIlBhcmVudFN0eWxlIjpudWxsfSwiVG9kYXlUZXh0U3R5bGUiOnsiJGlkIjoiMjgiLCJGb250U2V0dGluZ3MiOnsiJGlkIjoiMjkiLCJGb250U2l6ZSI6MTI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1hcmdpbiI6eyIkaWQiOiIzMiIsIlRvcCI6MCwiTGVmdCI6MCwiUmlnaHQiOjAsIkJvdHRvbSI6MH0sIlBhZGRpbmciOnsiJGlkIjoiMzMiLCJUb3AiOjAsIkxlZnQiOjAsIlJpZ2h0IjowLCJCb3R0b20iOjB9LCJCYWNrZ3JvdW5kIjp7IiRpZCI6IjM0IiwiQ29sb3IiOnsiJHJlZiI6IjIwIn19LCJJc1Zpc2libGUiOnRydW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jU1LCJHIjowLCJCIjowfX0sIklzVmlzaWJsZSI6dHJ1ZSwiV2lkdGgiOjAuMCwiSGVpZ2h0IjowLjAsIkJvcmRlclN0eWxlIjpudWxsLCJQYXJlbnRTdHlsZSI6bnVsbH0sIlNjYWxlU3R5bGUiOnsiJGlkIjoiNDAiLCJTaG93U2VnbWVudFNlcGFyYXRvcnMiOnRydW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iwiUiI6MjU1LCJHIjowLCJCIjowfX0sIkFwcGVuZFllYXJPblllYXJDaGFuZ2UiOnRydWUsIkVsYXBzZWRUaW1lRm9ybWF0IjowLCJUb2RheU1hcmtlclBvc2l0aW9uIjowLCJRdWlja1Bvc2l0aW9uIjozLCJBYnNvbHV0ZVBvc2l0aW9uIjoyMTYuMCwiTWFyZ2luIjp7IiRpZCI6IjQ5IiwiVG9wIjowLCJMZWZ0IjoxMCwiUmlnaHQiOjEwLCJCb3R0b20iOjB9LCJQYWRkaW5nIjp7IiRpZCI6IjUwIiwiVG9wIjowLCJMZWZ0IjowLCJSaWdodCI6MCwiQm90dG9tIjowfSwiQmFja2dyb3VuZCI6eyIkaWQiOiI1MSIsIkNvbG9yIjp7IiRpZCI6IjUyIiwiQSI6MjU1LCJSIjozMSwiRyI6NzMsIkIiOjEyNX19LCJJc1Zpc2libGUiOnRydWUsIldpZHRoIjowLjAsIkhlaWdodCI6MC4wLCJCb3JkZXJTdHlsZSI6bnVsbCwiUGFyZW50U3R5bGUiOm51bGx9LCJEZWZhdWx0TWlsZXN0b25lU3R5bGUiOnsiJGlkIjoiNTMiLCJTaGFwZSI6OS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yLCJGb250TmFtZSI6IkFyaWFsIiwiSXNCb2xkIjpmYWxzZSwiSXNJdGFsaWMiOmZhbHNlLCJJc1VuZGVybGluZWQiOmZhbHNlLCJQYXJlbnRTdHlsZSI6bnVsbH0sIkF1dG9TaXplIjowLCJGb3JlZ3JvdW5kIjp7IiRpZCI6IjY3IiwiQ29sb3IiOnsiJGlkIjoiNjgiLCJBIjoyNTUsIlIiOjk0LCJHIjo5NCwiQiI6OTR9fSwiTWF4V2lkdGgiOjIwMC4wLCJNYXhIZWlnaHQiOiJJbmZpbml0eSIsIlNtYXJ0Rm9yZWdyb3VuZElzQWN0aXZlIjpmYWxzZSwiSG9yaXpvbnRhbEFsaWdubWVudCI6MSwiVmVydGljYWxBbGlnbm1lbnQiOjAsIlNtYXJ0Rm9yZWdyb3VuZCI6bnVsbCwiTWFyZ2luIjp7IiRpZCI6IjY5IiwiVG9wIjowLCJMZWZ0IjowLCJSaWdodCI6MCwiQm90dG9tIjowfSwiUGFkZGluZyI6eyIkaWQiOiI3MCIsIlRvcCI6MCwiTGVmdCI6MCwiUmlnaHQiOjAsIkJvdHRvbSI6MH0sIkJhY2tncm91bmQiOnsiJGlkIjoiNzEiLCJDb2xvciI6eyIkcmVmIjoiMjAifX0sIklzVmlzaWJsZSI6dHJ1ZSwiV2lkdGgiOjAuMCwiSGVpZ2h0IjowLjAsIkJvcmRlclN0eWxlIjpudWxsLCJQYXJlbnRTdHlsZSI6bnVsbH0sIkRhdGVTdHlsZSI6eyIkaWQiOiI3MiIsIkZvbnRTZXR0aW5ncyI6eyIkaWQiOiI3MyIsIkZvbnRTaXplIjoxMCwiRm9udE5hbWUiOiJBcmlhbCBOYXJyb3ciLCJJc0JvbGQiOmZhbHNlLCJJc0l0YWxpYyI6ZmFsc2UsIklzVW5kZXJsaW5lZCI6ZmFsc2UsIlBhcmVudFN0eWxlIjpudWxsfSwiQXV0b1NpemUiOjAsIkZvcmVncm91bmQiOnsiJGlkIjoiNzQiLCJDb2xvciI6eyIkaWQiOiI3NSIsIkEiOjI1NSwiUiI6MTY2LCJHIjoxODMsIkIiOjM5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U1NTSBkLCB5eXl5IiwiU2VwYXJhdG9yIjoiLyIsIlVzZUludGVybmF0aW9uYWxEYXRlRm9ybWF0IjpmYWxzZX0sIklzVmlzaWJsZSI6dHJ1ZSwiUGFyZW50U3R5bGUiOm51bGx9LCJEZWZhdWx0VGFza1N0eWxlIjp7IiRpZCI6IjgwIiwiU2hhcGUiOjgsIlNoYXBlVGhpY2tuZXNzIjoxLCJEdXJhdGlvbkZvcm1hdCI6MCwiSW5jbHVkZU5vbldvcmtpbmdEYXlzSW5EdXJhdGlvbiI6dHJ1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xNjYsIkciOjE4MywiQiI6Mzl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xNjYsIkciOjE4MywiQiI6Mzl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w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EuMCwiTGluZVR5cGUiOjAsIlBhcmVudFN0eWxlIjpudWxsfSwiTWFyZ2luIjpudWxsLCJTdGFydERhdGVQb3NpdGlvbiI6MywiRW5kRGF0ZVBvc2l0aW9uIjozLCJUaXRsZVBvc2l0aW9uIjo0LCJEdXJhdGlvblBvc2l0aW9uIjo2LCJQZXJjZW50YWdlQ29tcGxldGVkUG9zaXRpb24iOjYsIlNwYWNpbmciOjUsIklzQmVsb3dUaW1lYmFuZCI6dHJ1ZSwiUGVyY2VudGFnZUNvbXBsZXRlU2hhcGVPcGFjaXR5IjozNSwiU2hhcGVTdHlsZSI6eyIkaWQiOiIxMDEiLCJNYXJnaW4iOnsiJGlkIjoiMTAyIiwiVG9wIjowLCJMZWZ0Ijo0LCJSaWdodCI6NCwiQm90dG9tIjowfSwiUGFkZGluZyI6eyIkaWQiOiIxMDMiLCJUb3AiOjAsIkxlZnQiOjAsIlJpZ2h0IjowLCJCb3R0b20iOjB9LCJCYWNrZ3JvdW5kIjpudWxsLCJJc1Zpc2libGUiOnRydWUsIldpZHRoIjowLjAsIkhlaWdodCI6MTYuMCwiQm9yZGVyU3R5bGUiOnsiJGlkIjoiMTA0IiwiTGluZUNvbG9yIjp7IiRpZCI6IjEwNSIsIiR0eXBlIjoiTkxSRS5Db21tb24uRG9tLlNvbGlkQ29sb3JCcnVzaCwgTkxSRS5Db21tb24iLCJDb2xvciI6eyIkaWQiOiIxMDYiLCJBIjoyNTUsIlIiOjI1NSwiRyI6MCwiQiI6MH19LCJMaW5lV2VpZ2h0IjowLjAsIkxpbmVUeXBlIjowLCJQYXJlbnRTdHlsZSI6bnVsbH0sIlBhcmVudFN0eWxlIjpudWxsfSwiVGl0bGVTdHlsZSI6eyIkaWQiOiIxMDciLCJGb250U2V0dGluZ3MiOnsiJGlkIjoiMTA4IiwiRm9udFNpemUiOjExLCJGb250TmFtZSI6IkNhbGlicmkiLCJJc0JvbGQiOnRydWUsIklzSXRhbGljIjpmYWxzZSwiSXNVbmRlcmxpbmVkIjpmYWxzZSwiUGFyZW50U3R5bGUiOm51bGx9LCJBdXRvU2l6ZSI6MCwiRm9yZWdyb3VuZCI6eyIkaWQiOiIxMDkiLCJDb2xvciI6eyIkaWQiOiIxMTAiLCJBIjoyNTUsIlIiOjAsIkciOjAsIkIiOjB9fSwiTWF4V2lkdGgiOjcyMC4wLCJNYXhIZWlnaHQiOiJJbmZpbml0eSIsIlNtYXJ0Rm9yZWdyb3VuZElzQWN0aXZlIjp0cnVlLCJIb3Jpem9udGFsQWxpZ25tZW50Ijox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k0LCJHIjo5NCwiQiI6OTR9fSwiTWF4V2lkdGgiOjIwMC4wLCJNYXhIZWlnaHQiOiJJbmZpbml0eSIsIlNtYXJ0Rm9yZWdyb3VuZElzQWN0aXZlIjpmYWxzZSwiSG9yaXpvbnRhbEFsaWdubWVudCI6MCwiVmVydGljYWxBbGlnbm1lbnQiOjAsIlNtYXJ0Rm9yZWdyb3VuZCI6bnVsbCwiTWFyZ2luIjp7IiRpZCI6IjExOCIsIlRvcCI6MCwiTGVmdCI6MCwiUmlnaHQiOjAsIkJvdHRvbSI6MH0sIlBhZGRpbmciOnsiJGlkIjoiMTE5IiwiVG9wIjowLCJMZWZ0IjowLCJSaWdodCI6MCwiQm90dG9tIjowfSwiQmFja2dyb3VuZCI6eyIkaWQiOiIxMjAiLCJDb2xvciI6eyIkcmVmIjoiMjAifX0sIklzVmlzaWJsZSI6dHJ1ZSwiV2lkdGgiOjAuMCwiSGVpZ2h0IjowLjAsIkJvcmRlclN0eWxlIjpudWxsLCJQYXJlbnRTdHlsZSI6bnVsbH0sIkRhdGVGb3JtYXQiOnsiJGlkIjoiMTIxIiwiRm9ybWF0U3RyaW5nIjoiTU1NIGQiLCJTZXBhcmF0b3IiOiIvIiwiVXNlSW50ZXJuYXRpb25hbERhdGVGb3JtYXQiOmZhbHNlfSwiSXNWaXNpYmxlIjp0cnVlLCJQYXJlbnRTdHlsZSI6bnVsbH0sIlNob3dFbGFwc2VkVGltZUdyYWRpZW50U3R5bGUiOmZhbHNlfSwiU2NhbGUiOnsiJGlkIjoiMTIyIiwiU3RhcnREYXRlIjoiMTk3OC0xMC0wMVQyMzo1OTo1OS45OTlaIiwiRW5kRGF0ZSI6IjIwMTYtMDEtMTVUMjM6NTk6NTkuOTk5WiIsIkZvcm1hdCI6Ik1NIiwiVHlwZSI6NCwiQXV0b0RhdGVSYW5nZSI6dHJ1ZSwiV29ya2luZ0RheXMiOjMxLCJUb2RheU1hcmtlclRleHQiOiJUb2RheSIsIkF1dG9TY2FsZVR5cGUiOnRydWV9LCJNaWxlc3RvbmVzIjpbeyIkaWQiOiIxMjMiLCJEYXRlIjoiMTk3OS0xMC0wMVQyMzo1OTo1OS45OTlaIiwiU3R5bGUiOnsiJGlkIjoiMTI0IiwiU2hhcGUiOjIsIkNvbm5lY3Rvck1hcmdpbiI6eyIkcmVmIjoiNTQifSwiQ29ubmVjdG9yU3R5bGUiOnsiJGlkIjoiMTI1IiwiTGluZUNvbG9yIjp7IiRpZCI6IjEyNiIsIiR0eXBlIjoiTkxSRS5Db21tb24uRG9tLlNvbGlkQ29sb3JCcnVzaCwgTkxSRS5Db21tb24iLCJDb2xvciI6eyIkaWQiOiIxMjciLCJBIjo4OSwiUiI6MjQ2LCJHIjoxNDYsIkIiOjB9fSwiTGluZVdlaWdodCI6MS4wLCJMaW5lVHlwZSI6MCwiUGFyZW50U3R5bGUiOnsiJHJlZiI6IjU1In19LCJJc0JlbG93VGltZWJhbmQiOmZhbHNlLCJIaWRlRGF0ZSI6ZmFsc2UsIlNoYXBlU2l6ZSI6MSwiU3BhY2luZyI6Mi4wLCJQYWRkaW5nIjp7IiRyZWYiOiI1OCJ9LCJTaGFwZVN0eWxlIjp7IiRpZCI6IjEyOCIsIk1hcmdpbiI6eyIkcmVmIjoiNjAifSwiUGFkZGluZyI6eyIkcmVmIjoiNjEifSwiQmFja2dyb3VuZCI6eyIkaWQiOiIxMjkiLCJDb2xvciI6eyIkaWQiOiIxMzAiLCJBIjoyNTUsIlIiOjI0NiwiRyI6MTQ2LCJCIjowfX0sIklzVmlzaWJsZSI6dHJ1ZSwiV2lkdGgiOjE4LjAsIkhlaWdodCI6MjAuMCwiQm9yZGVyU3R5bGUiOnsiJGlkIjoiMTMxIiwiTGluZUNvbG9yIjp7IiRyZWYiOiI2MyJ9LCJMaW5lV2VpZ2h0IjowLjAsIkxpbmVUeXBlIjowLCJQYXJlbnRTdHlsZSI6eyIkcmVmIjoiNjIifX0sIlBhcmVudFN0eWxlIjp7IiRyZWYiOiI1OSJ9fSwiVGl0bGVTdHlsZSI6eyIkaWQiOiIxMzIiLCJGb250U2V0dGluZ3MiOnsiJGlkIjoiMTMzIiwiRm9udFNpemUiOjEyLCJGb250TmFtZSI6IkFyaWFsIiwiSXNCb2xkIjpmYWxzZSwiSXNJdGFsaWMiOmZhbHNlLCJJc1VuZGVybGluZWQiOmZhbHNlLCJQYXJlbnRTdHlsZSI6eyIkcmVmIjoiNjYifX0sIkF1dG9TaXplIjowLCJGb3JlZ3JvdW5kIjp7IiRpZCI6IjEzNCIsIkNvbG9yIjp7IiRpZCI6IjEzNSIsIkEiOjI1NSwiUiI6MjIzLCJHIjo4MywiQiI6Mzl9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MzYiLCJMaW5lQ29sb3IiOm51bGwsIkxpbmVXZWlnaHQiOjAuMCwiTGluZVR5cGUiOjAsIlBhcmVudFN0eWxlIjpudWxsfSwiUGFyZW50U3R5bGUiOnsiJHJlZiI6IjY1In19LCJEYXRlU3R5bGUiOnsiJGlkIjoiMTM3IiwiRm9udFNldHRpbmdzIjp7IiRpZCI6IjEzOC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M5IiwiTGluZUNvbG9yIjpudWxsLCJMaW5lV2VpZ2h0IjowLjAsIkxpbmVUeXBlIjowLCJQYXJlbnRTdHlsZSI6bnVsbH0sIlBhcmVudFN0eWxlIjp7IiRyZWYiOiI3MiJ9fSwiRGF0ZUZvcm1hdCI6eyIkaWQiOiIxNDAiLCJGb3JtYXRTdHJpbmciOiJNTU1NIGQsIHl5eXkiLCJTZXBhcmF0b3IiOiIvIiwiVXNlSW50ZXJuYXRpb25hbERhdGVGb3JtYXQiOmZhbHNlfSwiSXNWaXNpYmxlIjp0cnVlLCJQYXJlbnRTdHlsZSI6eyIkcmVmIjoiNTMifX0sIlBvc2l0aW9uIjp7IiRpZCI6IjE0MSIsIlJhdGlvIjowLjAsIklzQ3VzdG9tIjpmYWxzZX0sIklkIjoiMjJiYTk2NjgtOTdhMy00NjU3LWFmYzEtNjlhZGU2MzlhN2ZiIiwiSW1wb3J0SWQiOm51bGwsIlRpdGxlIjoiRmlyc3QgTWlsZXN0b25lIG9yIEV2ZW50IEhlcmUiLCJOb3RlIjpudWxsLCJIeXBlcmxpbmsiOm51bGwsIklzQ2hhbmdlZCI6ZmFsc2UsIklzTmV3IjpmYWxzZX0seyIkaWQiOiIxNDIiLCJEYXRlIjoiMTk4My0wNy0xNFQyMzo1OTo1OS45OTlaIiwiU3R5bGUiOnsiJGlkIjoiMTQzIiwiU2hhcGUiOjEwLCJDb25uZWN0b3JNYXJnaW4iOnsiJHJlZiI6IjU0In0sIkNvbm5lY3RvclN0eWxlIjp7IiRpZCI6IjE0NCIsIkxpbmVDb2xvciI6eyIkaWQiOiIxNDUiLCIkdHlwZSI6Ik5MUkUuQ29tbW9uLkRvbS5Tb2xpZENvbG9yQnJ1c2gsIE5MUkUuQ29tbW9uIiwiQ29sb3IiOnsiJGlkIjoiMTQ2IiwiQSI6ODksIlIiOjE2NiwiRyI6MTgzLCJCIjozOX19LCJMaW5lV2VpZ2h0IjoxLjAsIkxpbmVUeXBlIjowLCJQYXJlbnRTdHlsZSI6eyIkcmVmIjoiNTUifX0sIklzQmVsb3dUaW1lYmFuZCI6dHJ1ZSwiSGlkZURhdGUiOmZhbHNlLCJTaGFwZVNpemUiOjAsIlNwYWNpbmciOjIuMCwiUGFkZGluZyI6eyIkcmVmIjoiNTgifSwiU2hhcGVTdHlsZSI6eyIkaWQiOiIxNDciLCJNYXJnaW4iOnsiJHJlZiI6IjYwIn0sIlBhZGRpbmciOnsiJHJlZiI6IjYxIn0sIkJhY2tncm91bmQiOnsiJGlkIjoiMTQ4IiwiQ29sb3IiOnsiJGlkIjoiMTQ5IiwiQSI6MjU1LCJSIjo4MywiRyI6OTIsIkIiOjE5fX0sIklzVmlzaWJsZSI6dHJ1ZSwiV2lkdGgiOjEyLjAsIkhlaWdodCI6MTQuMCwiQm9yZGVyU3R5bGUiOnsiJGlkIjoiMTUwIiwiTGluZUNvbG9yIjp7IiRyZWYiOiI2MyJ9LCJMaW5lV2VpZ2h0IjowLjAsIkxpbmVUeXBlIjowLCJQYXJlbnRTdHlsZSI6eyIkcmVmIjoiNjIifX0sIlBhcmVudFN0eWxlIjp7IiRyZWYiOiI1OSJ9fSwiVGl0bGVTdHlsZSI6eyIkaWQiOiIxNTEiLCJGb250U2V0dGluZ3MiOnsiJGlkIjoiMTUy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1MyIsIkxpbmVDb2xvciI6bnVsbCwiTGluZVdlaWdodCI6MC4wLCJMaW5lVHlwZSI6MCwiUGFyZW50U3R5bGUiOm51bGx9LCJQYXJlbnRTdHlsZSI6eyIkcmVmIjoiNjUifX0sIkRhdGVTdHlsZSI6eyIkaWQiOiIxNTQiLCJGb250U2V0dGluZ3MiOnsiJGlkIjoiMTU1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TYiLCJMaW5lQ29sb3IiOm51bGwsIkxpbmVXZWlnaHQiOjAuMCwiTGluZVR5cGUiOjAsIlBhcmVudFN0eWxlIjpudWxsfSwiUGFyZW50U3R5bGUiOnsiJHJlZiI6IjcyIn19LCJEYXRlRm9ybWF0Ijp7IiRpZCI6IjE1NyIsIkZvcm1hdFN0cmluZyI6Ik1NTU0gZCwgeXl5eSIsIlNlcGFyYXRvciI6Ii8iLCJVc2VJbnRlcm5hdGlvbmFsRGF0ZUZvcm1hdCI6ZmFsc2V9LCJJc1Zpc2libGUiOnRydWUsIlBhcmVudFN0eWxlIjp7IiRyZWYiOiI1MyJ9fSwiUG9zaXRpb24iOnsiJGlkIjoiMTU4IiwiUmF0aW8iOjAuMCwiSXNDdXN0b20iOmZhbHNlfSwiSWQiOiIxOGE1MjFkNi04ZGJmLTQwOGYtOTM1Ni0yYzA0MGNmN2E0YjEiLCJJbXBvcnRJZCI6bnVsbCwiVGl0bGUiOiJTZWNvbmQgTWlsZXN0b25lIG9yIEV2ZW50IEhlcmUiLCJOb3RlIjpudWxsLCJIeXBlcmxpbmsiOm51bGwsIklzQ2hhbmdlZCI6ZmFsc2UsIklzTmV3IjpmYWxzZX0seyIkaWQiOiIxNTkiLCJEYXRlIjoiMTk4Ni0xMS0yMlQyMzo1OTo1OS45OTlaIiwiU3R5bGUiOnsiJGlkIjoiMTYwIiwiU2hhcGUiOjEyLCJDb25uZWN0b3JNYXJnaW4iOnsiJHJlZiI6IjU0In0sIkNvbm5lY3RvclN0eWxlIjp7IiRpZCI6IjE2MSIsIkxpbmVDb2xvciI6eyIkaWQiOiIxNjIiLCIkdHlwZSI6Ik5MUkUuQ29tbW9uLkRvbS5Tb2xpZENvbG9yQnJ1c2gsIE5MUkUuQ29tbW9uIiwiQ29sb3IiOnsiJGlkIjoiMTYzIiwiQSI6ODksIlIiOjY1LCJHIjoxMzgsIkIiOjE3OX19LCJMaW5lV2VpZ2h0IjoxLjAsIkxpbmVUeXBlIjowLCJQYXJlbnRTdHlsZSI6eyIkcmVmIjoiNTUifX0sIklzQmVsb3dUaW1lYmFuZCI6ZmFsc2UsIkhpZGVEYXRlIjpmYWxzZSwiU2hhcGVTaXplIjowLCJTcGFjaW5nIjoyLjAsIlBhZGRpbmciOnsiJHJlZiI6IjU4In0sIlNoYXBlU3R5bGUiOnsiJGlkIjoiMTY0IiwiTWFyZ2luIjp7IiRyZWYiOiI2MCJ9LCJQYWRkaW5nIjp7IiRyZWYiOiI2MSJ9LCJCYWNrZ3JvdW5kIjp7IiRpZCI6IjE2NSIsIkNvbG9yIjp7IiRpZCI6IjE2NiIsIkEiOjI1NSwiUiI6NjUsIkciOjEzOCwiQiI6MTc5fX0sIklzVmlzaWJsZSI6dHJ1ZSwiV2lkdGgiOjEyLjAsIkhlaWdodCI6MTQuMCwiQm9yZGVyU3R5bGUiOnsiJGlkIjoiMTY3IiwiTGluZUNvbG9yIjp7IiRyZWYiOiI2MyJ9LCJMaW5lV2VpZ2h0IjowLjAsIkxpbmVUeXBlIjowLCJQYXJlbnRTdHlsZSI6eyIkcmVmIjoiNjIifX0sIlBhcmVudFN0eWxlIjp7IiRyZWYiOiI1OSJ9fSwiVGl0bGVTdHlsZSI6eyIkaWQiOiIxNjgiLCJGb250U2V0dGluZ3MiOnsiJGlkIjoiMTY5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3MCIsIkxpbmVDb2xvciI6bnVsbCwiTGluZVdlaWdodCI6MC4wLCJMaW5lVHlwZSI6MCwiUGFyZW50U3R5bGUiOm51bGx9LCJQYXJlbnRTdHlsZSI6eyIkcmVmIjoiNjUifX0sIkRhdGVTdHlsZSI6eyIkaWQiOiIxNzEiLCJGb250U2V0dGluZ3MiOnsiJGlkIjoiMTcy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zMiLCJMaW5lQ29sb3IiOm51bGwsIkxpbmVXZWlnaHQiOjAuMCwiTGluZVR5cGUiOjAsIlBhcmVudFN0eWxlIjpudWxsfSwiUGFyZW50U3R5bGUiOnsiJHJlZiI6IjcyIn19LCJEYXRlRm9ybWF0Ijp7IiRpZCI6IjE3NCIsIkZvcm1hdFN0cmluZyI6Ik1NTU0gZCwgeXl5eSIsIlNlcGFyYXRvciI6Ii8iLCJVc2VJbnRlcm5hdGlvbmFsRGF0ZUZvcm1hdCI6ZmFsc2V9LCJJc1Zpc2libGUiOnRydWUsIlBhcmVudFN0eWxlIjp7IiRyZWYiOiI1MyJ9fSwiUG9zaXRpb24iOnsiJGlkIjoiMTc1IiwiUmF0aW8iOjAuMCwiSXNDdXN0b20iOmZhbHNlfSwiSWQiOiJmMzdkZmIzMy0xY2Y0LTQ5MDktYmZmMS04MDcwNGVhNTE5NDIiLCJJbXBvcnRJZCI6bnVsbCwiVGl0bGUiOiJUaGlyZCBNaWxlc3RvbmUgb3IgRXZlbnQgSGVyZSIsIk5vdGUiOm51bGwsIkh5cGVybGluayI6bnVsbCwiSXNDaGFuZ2VkIjpmYWxzZSwiSXNOZXciOmZhbHNlfSx7IiRpZCI6IjE3NiIsIkRhdGUiOiIxOTk1LTAzLTAxVDIzOjU5OjU5Ljk5OVoiLCJTdHlsZSI6eyIkaWQiOiIxNzciLCJTaGFwZSI6MSwiQ29ubmVjdG9yTWFyZ2luIjp7IiRyZWYiOiI1NCJ9LCJDb25uZWN0b3JTdHlsZSI6eyIkaWQiOiIxNzgiLCJMaW5lQ29sb3IiOnsiJGlkIjoiMTc5IiwiJHR5cGUiOiJOTFJFLkNvbW1vbi5Eb20uU29saWRDb2xvckJydXNoLCBOTFJFLkNvbW1vbiIsIkNvbG9yIjp7IiRpZCI6IjE4MCIsIkEiOjg5LCJSIjoyNDYsIkciOjE0NiwiQiI6MH19LCJMaW5lV2VpZ2h0IjoxLjAsIkxpbmVUeXBlIjowLCJQYXJlbnRTdHlsZSI6eyIkcmVmIjoiNTUifX0sIklzQmVsb3dUaW1lYmFuZCI6dHJ1ZSwiSGlkZURhdGUiOmZhbHNlLCJTaGFwZVNpemUiOjEsIlNwYWNpbmciOjIuMCwiUGFkZGluZyI6eyIkcmVmIjoiNTgifSwiU2hhcGVTdHlsZSI6eyIkaWQiOiIxODEiLCJNYXJnaW4iOnsiJHJlZiI6IjYwIn0sIlBhZGRpbmciOnsiJHJlZiI6IjYxIn0sIkJhY2tncm91bmQiOnsiJGlkIjoiMTgyIiwiQ29sb3IiOnsiJGlkIjoiMTgzIiwiQSI6MjU1LCJSIjoyNDYsIkciOjE0NiwiQiI6MH19LCJJc1Zpc2libGUiOnRydWUsIldpZHRoIjoxOC4wLCJIZWlnaHQiOjIwLjAsIkJvcmRlclN0eWxlIjp7IiRpZCI6IjE4NCIsIkxpbmVDb2xvciI6eyIkcmVmIjoiNjMifSwiTGluZVdlaWdodCI6MC4wLCJMaW5lVHlwZSI6MCwiUGFyZW50U3R5bGUiOnsiJHJlZiI6IjYyIn19LCJQYXJlbnRTdHlsZSI6eyIkcmVmIjoiNTkifX0sIlRpdGxlU3R5bGUiOnsiJGlkIjoiMTg1IiwiRm9udFNldHRpbmdzIjp7IiRpZCI6IjE4Ni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ODciLCJMaW5lQ29sb3IiOm51bGwsIkxpbmVXZWlnaHQiOjAuMCwiTGluZVR5cGUiOjAsIlBhcmVudFN0eWxlIjpudWxsfSwiUGFyZW50U3R5bGUiOnsiJHJlZiI6IjY1In19LCJEYXRlU3R5bGUiOnsiJGlkIjoiMTg4IiwiRm9udFNldHRpbmdzIjp7IiRpZCI6IjE4OS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kwIiwiTGluZUNvbG9yIjpudWxsLCJMaW5lV2VpZ2h0IjowLjAsIkxpbmVUeXBlIjowLCJQYXJlbnRTdHlsZSI6bnVsbH0sIlBhcmVudFN0eWxlIjp7IiRyZWYiOiI3MiJ9fSwiRGF0ZUZvcm1hdCI6eyIkaWQiOiIxOTEiLCJGb3JtYXRTdHJpbmciOiJNTU1NIGQsIHl5eXkiLCJTZXBhcmF0b3IiOiIvIiwiVXNlSW50ZXJuYXRpb25hbERhdGVGb3JtYXQiOmZhbHNlfSwiSXNWaXNpYmxlIjp0cnVlLCJQYXJlbnRTdHlsZSI6eyIkcmVmIjoiNTMifX0sIlBvc2l0aW9uIjp7IiRpZCI6IjE5MiIsIlJhdGlvIjowLjI4MzIyMzM3ODIxNjc3ODc5LCJJc0N1c3RvbSI6dHJ1ZX0sIklkIjoiMDQwNjQ4YTItNmZmOC00NDY4LWEyNGUtNzQ4MGFkOTE2MjBlIiwiSW1wb3J0SWQiOm51bGwsIlRpdGxlIjoiRm91cnRoIE1pbGVzdG9uZSBvciBFdmVudCBIZXJlIiwiTm90ZSI6bnVsbCwiSHlwZXJsaW5rIjpudWxsLCJJc0NoYW5nZWQiOmZhbHNlLCJJc05ldyI6ZmFsc2V9LHsiJGlkIjoiMTkzIiwiRGF0ZSI6IjE5OTYtMDQtMDFUMjM6NTk6NTkuOTk5WiIsIlN0eWxlIjp7IiRpZCI6IjE5NCIsIlNoYXBlIjo1LCJDb25uZWN0b3JNYXJnaW4iOnsiJHJlZiI6IjU0In0sIkNvbm5lY3RvclN0eWxlIjp7IiRpZCI6IjE5NSIsIkxpbmVDb2xvciI6eyIkaWQiOiIxOTYiLCIkdHlwZSI6Ik5MUkUuQ29tbW9uLkRvbS5Tb2xpZENvbG9yQnJ1c2gsIE5MUkUuQ29tbW9uIiwiQ29sb3IiOnsiJGlkIjoiMTk3IiwiQSI6ODksIlIiOjIyMywiRyI6ODMsIkIiOjM5fX0sIkxpbmVXZWlnaHQiOjEuMCwiTGluZVR5cGUiOjAsIlBhcmVudFN0eWxlIjp7IiRyZWYiOiI1NSJ9fSwiSXNCZWxvd1RpbWViYW5kIjpmYWxzZSwiSGlkZURhdGUiOmZhbHNlLCJTaGFwZVNpemUiOjAsIlNwYWNpbmciOjIuMCwiUGFkZGluZyI6eyIkcmVmIjoiNTgifSwiU2hhcGVTdHlsZSI6eyIkaWQiOiIxOTgiLCJNYXJnaW4iOnsiJHJlZiI6IjYwIn0sIlBhZGRpbmciOnsiJHJlZiI6IjYxIn0sIkJhY2tncm91bmQiOnsiJGlkIjoiMTk5IiwiQ29sb3IiOnsiJGlkIjoiMjAwIiwiQSI6MjU1LCJSIjoyMjMsIkciOjgzLCJCIjozOX19LCJJc1Zpc2libGUiOnRydWUsIldpZHRoIjoxMi4wLCJIZWlnaHQiOjE0LjAsIkJvcmRlclN0eWxlIjp7IiRpZCI6IjIwMSIsIkxpbmVDb2xvciI6eyIkcmVmIjoiNjMifSwiTGluZVdlaWdodCI6MC4wLCJMaW5lVHlwZSI6MCwiUGFyZW50U3R5bGUiOnsiJHJlZiI6IjYyIn19LCJQYXJlbnRTdHlsZSI6eyIkcmVmIjoiNTkifX0sIlRpdGxlU3R5bGUiOnsiJGlkIjoiMjAyIiwiRm9udFNldHRpbmdzIjp7IiRpZCI6IjIwMy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DQiLCJMaW5lQ29sb3IiOm51bGwsIkxpbmVXZWlnaHQiOjAuMCwiTGluZVR5cGUiOjAsIlBhcmVudFN0eWxlIjpudWxsfSwiUGFyZW50U3R5bGUiOnsiJHJlZiI6IjY1In19LCJEYXRlU3R5bGUiOnsiJGlkIjoiMjA1IiwiRm9udFNldHRpbmdzIjp7IiRpZCI6IjIwNi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A3IiwiTGluZUNvbG9yIjpudWxsLCJMaW5lV2VpZ2h0IjowLjAsIkxpbmVUeXBlIjowLCJQYXJlbnRTdHlsZSI6bnVsbH0sIlBhcmVudFN0eWxlIjp7IiRyZWYiOiI3MiJ9fSwiRGF0ZUZvcm1hdCI6eyIkaWQiOiIyMDgiLCJGb3JtYXRTdHJpbmciOiJNTU1NIGQsIHl5eXkiLCJTZXBhcmF0b3IiOiIvIiwiVXNlSW50ZXJuYXRpb25hbERhdGVGb3JtYXQiOmZhbHNlfSwiSXNWaXNpYmxlIjp0cnVlLCJQYXJlbnRTdHlsZSI6eyIkcmVmIjoiNTMifX0sIlBvc2l0aW9uIjp7IiRpZCI6IjIwOSIsIlJhdGlvIjowLjIxNDYyOTYzMjQ1NTMzMTMyLCJJc0N1c3RvbSI6dHJ1ZX0sIklkIjoiZGJhOWYxY2MtMjA0MS00MTBiLTg0OWUtZTU5MGU3NmM3NzgwIiwiSW1wb3J0SWQiOm51bGwsIlRpdGxlIjoiRmlmdGggTWlsZXN0b25lIG9yIEV2ZW50IEhlcmUiLCJOb3RlIjpudWxsLCJIeXBlcmxpbmsiOm51bGwsIklzQ2hhbmdlZCI6ZmFsc2UsIklzTmV3IjpmYWxzZX0seyIkaWQiOiIyMTAiLCJEYXRlIjoiMTk5OC0wNy0wMVQyMzo1OTo1OS45OTlaIiwiU3R5bGUiOnsiJGlkIjoiMjExIiwiU2hhcGUiOjEsIkNvbm5lY3Rvck1hcmdpbiI6eyIkcmVmIjoiNTQifSwiQ29ubmVjdG9yU3R5bGUiOnsiJGlkIjoiMjEyIiwiTGluZUNvbG9yIjp7IiRpZCI6IjIxMyIsIiR0eXBlIjoiTkxSRS5Db21tb24uRG9tLlNvbGlkQ29sb3JCcnVzaCwgTkxSRS5Db21tb24iLCJDb2xvciI6eyIkaWQiOiIyMTQiLCJBIjo4OSwiUiI6MjU0LCJHIjoxOTUsIkIiOjZ9fSwiTGluZVdlaWdodCI6MS4wLCJMaW5lVHlwZSI6MCwiUGFyZW50U3R5bGUiOnsiJHJlZiI6IjU1In19LCJJc0JlbG93VGltZWJhbmQiOnRydWUsIkhpZGVEYXRlIjpmYWxzZSwiU2hhcGVTaXplIjoxLCJTcGFjaW5nIjoyLjAsIlBhZGRpbmciOnsiJHJlZiI6IjU4In0sIlNoYXBlU3R5bGUiOnsiJGlkIjoiMjE1IiwiTWFyZ2luIjp7IiRyZWYiOiI2MCJ9LCJQYWRkaW5nIjp7IiRyZWYiOiI2MSJ9LCJCYWNrZ3JvdW5kIjp7IiRpZCI6IjIxNiIsIkNvbG9yIjp7IiRpZCI6IjIxNyIsIkEiOjI1NSwiUiI6MjU0LCJHIjoxOTUsIkIiOjZ9fSwiSXNWaXNpYmxlIjp0cnVlLCJXaWR0aCI6MTguMCwiSGVpZ2h0IjoyMC4wLCJCb3JkZXJTdHlsZSI6eyIkaWQiOiIyMTgiLCJMaW5lQ29sb3IiOnsiJHJlZiI6IjYzIn0sIkxpbmVXZWlnaHQiOjAuMCwiTGluZVR5cGUiOjAsIlBhcmVudFN0eWxlIjp7IiRyZWYiOiI2MiJ9fSwiUGFyZW50U3R5bGUiOnsiJHJlZiI6IjU5In19LCJUaXRsZVN0eWxlIjp7IiRpZCI6IjIxOSIsIkZvbnRTZXR0aW5ncyI6eyIkaWQiOiIyMjAiLCJGb250U2l6ZSI6MTIsIkZvbnROYW1lIjoiQXJpYWwiLCJJc0JvbGQiOmZhbHN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IxIiwiTGluZUNvbG9yIjpudWxsLCJMaW5lV2VpZ2h0IjowLjAsIkxpbmVUeXBlIjowLCJQYXJlbnRTdHlsZSI6bnVsbH0sIlBhcmVudFN0eWxlIjp7IiRyZWYiOiI2NSJ9fSwiRGF0ZVN0eWxlIjp7IiRpZCI6IjIyMiIsIkZvbnRTZXR0aW5ncyI6eyIkaWQiOiIyMjMiLCJGb250U2l6ZSI6MTAsIkZvbnROYW1lIjoiQXJpYWwgTmFycm93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yNCIsIkxpbmVDb2xvciI6bnVsbCwiTGluZVdlaWdodCI6MC4wLCJMaW5lVHlwZSI6MCwiUGFyZW50U3R5bGUiOm51bGx9LCJQYXJlbnRTdHlsZSI6eyIkcmVmIjoiNzIifX0sIkRhdGVGb3JtYXQiOnsiJGlkIjoiMjI1IiwiRm9ybWF0U3RyaW5nIjoiTU1NTSBkLCB5eXl5IiwiU2VwYXJhdG9yIjoiLyIsIlVzZUludGVybmF0aW9uYWxEYXRlRm9ybWF0IjpmYWxzZX0sIklzVmlzaWJsZSI6dHJ1ZSwiUGFyZW50U3R5bGUiOnsiJHJlZiI6IjUzIn19LCJQb3NpdGlvbiI6eyIkaWQiOiIyMjYiLCJSYXRpbyI6MC4wLCJJc0N1c3RvbSI6ZmFsc2V9LCJJZCI6IjNiZGVlOTI5LTkyOGEtNDdlYy04MmFiLTExNWFjN2Y3ZTY5MCIsIkltcG9ydElkIjpudWxsLCJUaXRsZSI6IlNpeHRoIE1pbGVzdG9uZSBvciBFdmVudCBIZXJlIiwiTm90ZSI6bnVsbCwiSHlwZXJsaW5rIjpudWxsLCJJc0NoYW5nZWQiOmZhbHNlLCJJc05ldyI6ZmFsc2V9LHsiJGlkIjoiMjI3IiwiRGF0ZSI6IjIwMDItMDItMDFUMjM6NTk6NTkuOTk5WiIsIlN0eWxlIjp7IiRpZCI6IjIyOCIsIlNoYXBlIjoxMywiQ29ubmVjdG9yTWFyZ2luIjp7IiRyZWYiOiI1NCJ9LCJDb25uZWN0b3JTdHlsZSI6eyIkaWQiOiIyMjkiLCJMaW5lQ29sb3IiOnsiJGlkIjoiMjMwIiwiJHR5cGUiOiJOTFJFLkNvbW1vbi5Eb20uU29saWRDb2xvckJydXNoLCBOTFJFLkNvbW1vbiIsIkNvbG9yIjp7IiRpZCI6IjIzMSIsIkEiOjg5LCJSIjo5NCwiRyI6OTQsIkIiOjk0fX0sIkxpbmVXZWlnaHQiOjEuMCwiTGluZVR5cGUiOjAsIlBhcmVudFN0eWxlIjp7IiRyZWYiOiI1NSJ9fSwiSXNCZWxvd1RpbWViYW5kIjpmYWxzZSwiSGlkZURhdGUiOmZhbHNlLCJTaGFwZVNpemUiOjEsIlNwYWNpbmciOjIuMCwiUGFkZGluZyI6eyIkcmVmIjoiNTgifSwiU2hhcGVTdHlsZSI6eyIkaWQiOiIyMzIiLCJNYXJnaW4iOnsiJHJlZiI6IjYwIn0sIlBhZGRpbmciOnsiJHJlZiI6IjYxIn0sIkJhY2tncm91bmQiOnsiJGlkIjoiMjMzIiwiQ29sb3IiOnsiJGlkIjoiMjM0IiwiQSI6MjU1LCJSIjo5NCwiRyI6OTQsIkIiOjk0fX0sIklzVmlzaWJsZSI6dHJ1ZSwiV2lkdGgiOjE4LjAsIkhlaWdodCI6MjAuMCwiQm9yZGVyU3R5bGUiOnsiJGlkIjoiMjM1IiwiTGluZUNvbG9yIjp7IiRyZWYiOiI2MyJ9LCJMaW5lV2VpZ2h0IjowLjAsIkxpbmVUeXBlIjowLCJQYXJlbnRTdHlsZSI6eyIkcmVmIjoiNjIifX0sIlBhcmVudFN0eWxlIjp7IiRyZWYiOiI1OSJ9fSwiVGl0bGVTdHlsZSI6eyIkaWQiOiIyMzYiLCJGb250U2V0dGluZ3MiOnsiJGlkIjoiMjM3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zOCIsIkxpbmVDb2xvciI6bnVsbCwiTGluZVdlaWdodCI6MC4wLCJMaW5lVHlwZSI6MCwiUGFyZW50U3R5bGUiOm51bGx9LCJQYXJlbnRTdHlsZSI6eyIkcmVmIjoiNjUifX0sIkRhdGVTdHlsZSI6eyIkaWQiOiIyMzkiLCJGb250U2V0dGluZ3MiOnsiJGlkIjoiMjQw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DEiLCJMaW5lQ29sb3IiOm51bGwsIkxpbmVXZWlnaHQiOjAuMCwiTGluZVR5cGUiOjAsIlBhcmVudFN0eWxlIjpudWxsfSwiUGFyZW50U3R5bGUiOnsiJHJlZiI6IjcyIn19LCJEYXRlRm9ybWF0Ijp7IiRpZCI6IjI0MiIsIkZvcm1hdFN0cmluZyI6Ik1NTU0gZCwgeXl5eSIsIlNlcGFyYXRvciI6Ii8iLCJVc2VJbnRlcm5hdGlvbmFsRGF0ZUZvcm1hdCI6ZmFsc2V9LCJJc1Zpc2libGUiOnRydWUsIlBhcmVudFN0eWxlIjp7IiRyZWYiOiI1MyJ9fSwiUG9zaXRpb24iOnsiJGlkIjoiMjQzIiwiUmF0aW8iOjAuMCwiSXNDdXN0b20iOmZhbHNlfSwiSWQiOiJkNTA4YmM4ZS03YmRjLTQ3Y2ItYjlmNC1iMTc2YzMwM2JlNzQiLCJJbXBvcnRJZCI6bnVsbCwiVGl0bGUiOiJTZXZlbnRoIE1pbGVzdG9uZSBvciBFdmVudCBIZXJlIiwiTm90ZSI6bnVsbCwiSHlwZXJsaW5rIjpudWxsLCJJc0NoYW5nZWQiOmZhbHNlLCJJc05ldyI6ZmFsc2V9LHsiJGlkIjoiMjQ0IiwiRGF0ZSI6IjIwMDUtMDYtMDFUMjM6NTk6NTkuOTk5WiIsIlN0eWxlIjp7IiRpZCI6IjI0NSIsIlNoYXBlIjo1LCJDb25uZWN0b3JNYXJnaW4iOnsiJHJlZiI6IjU0In0sIkNvbm5lY3RvclN0eWxlIjp7IiRpZCI6IjI0NiIsIkxpbmVDb2xvciI6eyIkaWQiOiIyNDciLCIkdHlwZSI6Ik5MUkUuQ29tbW9uLkRvbS5Tb2xpZENvbG9yQnJ1c2gsIE5MUkUuQ29tbW9uIiwiQ29sb3IiOnsiJGlkIjoiMjQ4IiwiQSI6ODksIlIiOjIyMywiRyI6ODMsIkIiOjM5fX0sIkxpbmVXZWlnaHQiOjEuMCwiTGluZVR5cGUiOjAsIlBhcmVudFN0eWxlIjp7IiRyZWYiOiI1NSJ9fSwiSXNCZWxvd1RpbWViYW5kIjp0cnVlLCJIaWRlRGF0ZSI6ZmFsc2UsIlNoYXBlU2l6ZSI6MCwiU3BhY2luZyI6Mi4wLCJQYWRkaW5nIjp7IiRyZWYiOiI1OCJ9LCJTaGFwZVN0eWxlIjp7IiRpZCI6IjI0OSIsIk1hcmdpbiI6eyIkcmVmIjoiNjAifSwiUGFkZGluZyI6eyIkcmVmIjoiNjEifSwiQmFja2dyb3VuZCI6eyIkaWQiOiIyNTAiLCJDb2xvciI6eyIkaWQiOiIyNTEiLCJBIjoyNTUsIlIiOjIyMywiRyI6ODMsIkIiOjM5fX0sIklzVmlzaWJsZSI6dHJ1ZSwiV2lkdGgiOjEyLjAsIkhlaWdodCI6MTQuMCwiQm9yZGVyU3R5bGUiOnsiJGlkIjoiMjUyIiwiTGluZUNvbG9yIjp7IiRyZWYiOiI2MyJ9LCJMaW5lV2VpZ2h0IjowLjAsIkxpbmVUeXBlIjowLCJQYXJlbnRTdHlsZSI6eyIkcmVmIjoiNjIifX0sIlBhcmVudFN0eWxlIjp7IiRyZWYiOiI1OSJ9fSwiVGl0bGVTdHlsZSI6eyIkaWQiOiIyNTMiLCJGb250U2V0dGluZ3MiOnsiJGlkIjoiMjU0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1NSIsIkxpbmVDb2xvciI6bnVsbCwiTGluZVdlaWdodCI6MC4wLCJMaW5lVHlwZSI6MCwiUGFyZW50U3R5bGUiOm51bGx9LCJQYXJlbnRTdHlsZSI6eyIkcmVmIjoiNjUifX0sIkRhdGVTdHlsZSI6eyIkaWQiOiIyNTYiLCJGb250U2V0dGluZ3MiOnsiJGlkIjoiMjU3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TgiLCJMaW5lQ29sb3IiOm51bGwsIkxpbmVXZWlnaHQiOjAuMCwiTGluZVR5cGUiOjAsIlBhcmVudFN0eWxlIjpudWxsfSwiUGFyZW50U3R5bGUiOnsiJHJlZiI6IjcyIn19LCJEYXRlRm9ybWF0Ijp7IiRpZCI6IjI1OSIsIkZvcm1hdFN0cmluZyI6Ik1NTU0gZCwgeXl5eSIsIlNlcGFyYXRvciI6Ii8iLCJVc2VJbnRlcm5hdGlvbmFsRGF0ZUZvcm1hdCI6ZmFsc2V9LCJJc1Zpc2libGUiOnRydWUsIlBhcmVudFN0eWxlIjp7IiRyZWYiOiI1MyJ9fSwiUG9zaXRpb24iOnsiJGlkIjoiMjYwIiwiUmF0aW8iOjAuMCwiSXNDdXN0b20iOmZhbHNlfSwiSWQiOiIyZDIwZDdkYy1jOTRmLTRkZTItOTQ2ZS00MzczZDQ5NGYxMGIiLCJJbXBvcnRJZCI6bnVsbCwiVGl0bGUiOiJFaWdodCBNaWxlc3RvbmUgb3IgRXZlbnQgSGVyZSIsIk5vdGUiOm51bGwsIkh5cGVybGluayI6bnVsbCwiSXNDaGFuZ2VkIjpmYWxzZSwiSXNOZXciOmZhbHNlfSx7IiRpZCI6IjI2MSIsIkRhdGUiOiIyMDA4LTExLTA5VDIzOjU5OjU5Ljk5OVoiLCJTdHlsZSI6eyIkaWQiOiIyNjIiLCJTaGFwZSI6MTAsIkNvbm5lY3Rvck1hcmdpbiI6eyIkcmVmIjoiNTQifSwiQ29ubmVjdG9yU3R5bGUiOnsiJGlkIjoiMjYzIiwiTGluZUNvbG9yIjp7IiRpZCI6IjI2NCIsIiR0eXBlIjoiTkxSRS5Db21tb24uRG9tLlNvbGlkQ29sb3JCcnVzaCwgTkxSRS5Db21tb24iLCJDb2xvciI6eyIkaWQiOiIyNjUiLCJBIjo4OSwiUiI6NjUsIkciOjEzOCwiQiI6MTc5fX0sIkxpbmVXZWlnaHQiOjEuMCwiTGluZVR5cGUiOjAsIlBhcmVudFN0eWxlIjp7IiRyZWYiOiI1NSJ9fSwiSXNCZWxvd1RpbWViYW5kIjpmYWxzZSwiSGlkZURhdGUiOmZhbHNlLCJTaGFwZVNpemUiOjAsIlNwYWNpbmciOjIuMCwiUGFkZGluZyI6eyIkcmVmIjoiNTgifSwiU2hhcGVTdHlsZSI6eyIkaWQiOiIyNjYiLCJNYXJnaW4iOnsiJHJlZiI6IjYwIn0sIlBhZGRpbmciOnsiJHJlZiI6IjYxIn0sIkJhY2tncm91bmQiOnsiJGlkIjoiMjY3IiwiQ29sb3IiOnsiJGlkIjoiMjY4IiwiQSI6MjU1LCJSIjo4MywiRyI6OTIsIkIiOjE5fX0sIklzVmlzaWJsZSI6dHJ1ZSwiV2lkdGgiOjEyLjAsIkhlaWdodCI6MTQuMCwiQm9yZGVyU3R5bGUiOnsiJGlkIjoiMjY5IiwiTGluZUNvbG9yIjp7IiRyZWYiOiI2MyJ9LCJMaW5lV2VpZ2h0IjowLjAsIkxpbmVUeXBlIjowLCJQYXJlbnRTdHlsZSI6eyIkcmVmIjoiNjIifX0sIlBhcmVudFN0eWxlIjp7IiRyZWYiOiI1OSJ9fSwiVGl0bGVTdHlsZSI6eyIkaWQiOiIyNzAiLCJGb250U2V0dGluZ3MiOnsiJGlkIjoiMjcx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3MiIsIkxpbmVDb2xvciI6bnVsbCwiTGluZVdlaWdodCI6MC4wLCJMaW5lVHlwZSI6MCwiUGFyZW50U3R5bGUiOm51bGx9LCJQYXJlbnRTdHlsZSI6eyIkcmVmIjoiNjUifX0sIkRhdGVTdHlsZSI6eyIkaWQiOiIyNzMiLCJGb250U2V0dGluZ3MiOnsiJGlkIjoiMjc0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zUiLCJMaW5lQ29sb3IiOm51bGwsIkxpbmVXZWlnaHQiOjAuMCwiTGluZVR5cGUiOjAsIlBhcmVudFN0eWxlIjpudWxsfSwiUGFyZW50U3R5bGUiOnsiJHJlZiI6IjcyIn19LCJEYXRlRm9ybWF0Ijp7IiRpZCI6IjI3NiIsIkZvcm1hdFN0cmluZyI6Ik1NTU0gZCwgeXl5eSIsIlNlcGFyYXRvciI6Ii8iLCJVc2VJbnRlcm5hdGlvbmFsRGF0ZUZvcm1hdCI6ZmFsc2V9LCJJc1Zpc2libGUiOnRydWUsIlBhcmVudFN0eWxlIjp7IiRyZWYiOiI1MyJ9fSwiUG9zaXRpb24iOnsiJGlkIjoiMjc3IiwiUmF0aW8iOjAuMCwiSXNDdXN0b20iOmZhbHNlfSwiSWQiOiI3ODBiNWNjNS1lYzg1LTRlMzItYWM2YS02N2EzMGI3MTQxODUiLCJJbXBvcnRJZCI6bnVsbCwiVGl0bGUiOiJOaW50aCBNaWxlc3RvbmUgb3IgRXZlbnQgSGVyZSIsIk5vdGUiOm51bGwsIkh5cGVybGluayI6bnVsbCwiSXNDaGFuZ2VkIjpmYWxzZSwiSXNOZXciOmZhbHNlfSx7IiRpZCI6IjI3OCIsIkRhdGUiOiIyMDEyLTAyLTA0VDIzOjU5OjU5Ljk5OVoiLCJTdHlsZSI6eyIkaWQiOiIyNzkiLCJTaGFwZSI6MTIsIkNvbm5lY3Rvck1hcmdpbiI6eyIkcmVmIjoiNTQifSwiQ29ubmVjdG9yU3R5bGUiOnsiJGlkIjoiMjgwIiwiTGluZUNvbG9yIjp7IiRpZCI6IjI4MSIsIiR0eXBlIjoiTkxSRS5Db21tb24uRG9tLlNvbGlkQ29sb3JCcnVzaCwgTkxSRS5Db21tb24iLCJDb2xvciI6eyIkaWQiOiIyODIiLCJBIjo4OSwiUiI6NjUsIkciOjEzOCwiQiI6MTc5fX0sIkxpbmVXZWlnaHQiOjEuMCwiTGluZVR5cGUiOjAsIlBhcmVudFN0eWxlIjp7IiRyZWYiOiI1NSJ9fSwiSXNCZWxvd1RpbWViYW5kIjp0cnVlLCJIaWRlRGF0ZSI6ZmFsc2UsIlNoYXBlU2l6ZSI6MCwiU3BhY2luZyI6Mi4wLCJQYWRkaW5nIjp7IiRyZWYiOiI1OCJ9LCJTaGFwZVN0eWxlIjp7IiRpZCI6IjI4MyIsIk1hcmdpbiI6eyIkcmVmIjoiNjAifSwiUGFkZGluZyI6eyIkcmVmIjoiNjEifSwiQmFja2dyb3VuZCI6eyIkaWQiOiIyODQiLCJDb2xvciI6eyIkaWQiOiIyODUiLCJBIjoyNTUsIlIiOjY1LCJHIjoxMzgsIkIiOjE3OX19LCJJc1Zpc2libGUiOnRydWUsIldpZHRoIjoxMi4wLCJIZWlnaHQiOjE0LjAsIkJvcmRlclN0eWxlIjp7IiRpZCI6IjI4NiIsIkxpbmVDb2xvciI6eyIkcmVmIjoiNjMifSwiTGluZVdlaWdodCI6MC4wLCJMaW5lVHlwZSI6MCwiUGFyZW50U3R5bGUiOnsiJHJlZiI6IjYyIn19LCJQYXJlbnRTdHlsZSI6eyIkcmVmIjoiNTkifX0sIlRpdGxlU3R5bGUiOnsiJGlkIjoiMjg3IiwiRm9udFNldHRpbmdzIjp7IiRpZCI6IjI4OC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ODkiLCJMaW5lQ29sb3IiOm51bGwsIkxpbmVXZWlnaHQiOjAuMCwiTGluZVR5cGUiOjAsIlBhcmVudFN0eWxlIjpudWxsfSwiUGFyZW50U3R5bGUiOnsiJHJlZiI6IjY1In19LCJEYXRlU3R5bGUiOnsiJGlkIjoiMjkwIiwiRm9udFNldHRpbmdzIjp7IiRpZCI6IjI5MS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kyIiwiTGluZUNvbG9yIjpudWxsLCJMaW5lV2VpZ2h0IjowLjAsIkxpbmVUeXBlIjowLCJQYXJlbnRTdHlsZSI6bnVsbH0sIlBhcmVudFN0eWxlIjp7IiRyZWYiOiI3MiJ9fSwiRGF0ZUZvcm1hdCI6eyIkaWQiOiIyOTMiLCJGb3JtYXRTdHJpbmciOiJNTU1NIGQsIHl5eXkiLCJTZXBhcmF0b3IiOiIvIiwiVXNlSW50ZXJuYXRpb25hbERhdGVGb3JtYXQiOmZhbHNlfSwiSXNWaXNpYmxlIjp0cnVlLCJQYXJlbnRTdHlsZSI6eyIkcmVmIjoiNTMifX0sIlBvc2l0aW9uIjp7IiRpZCI6IjI5NCIsIlJhdGlvIjowLjAsIklzQ3VzdG9tIjpmYWxzZX0sIklkIjoiNTMxMTM0YzItZTA4Mi00NDc5LWExM2MtZmI3ZTZlYWViMzBjIiwiSW1wb3J0SWQiOm51bGwsIlRpdGxlIjoiVGVudGggTWlsZXN0b25lIG9yIEV2ZW50IEhlcmUiLCJOb3RlIjpudWxsLCJIeXBlcmxpbmsiOm51bGwsIklzQ2hhbmdlZCI6ZmFsc2UsIklzTmV3IjpmYWxzZX0seyIkaWQiOiIyOTUiLCJEYXRlIjoiMjAxNi0wMS0xNVQyMzo1OTo1OS45OTlaIiwiU3R5bGUiOnsiJGlkIjoiMjk2IiwiU2hhcGUiOjIsIkNvbm5lY3Rvck1hcmdpbiI6eyIkcmVmIjoiNTQifSwiQ29ubmVjdG9yU3R5bGUiOnsiJGlkIjoiMjk3IiwiTGluZUNvbG9yIjp7IiRpZCI6IjI5OCIsIiR0eXBlIjoiTkxSRS5Db21tb24uRG9tLlNvbGlkQ29sb3JCcnVzaCwgTkxSRS5Db21tb24iLCJDb2xvciI6eyIkaWQiOiIyOTkiLCJBIjo4OSwiUiI6MjQ2LCJHIjoxNDYsIkIiOjB9fSwiTGluZVdlaWdodCI6MS4wLCJMaW5lVHlwZSI6MCwiUGFyZW50U3R5bGUiOnsiJHJlZiI6IjU1In19LCJJc0JlbG93VGltZWJhbmQiOmZhbHNlLCJIaWRlRGF0ZSI6ZmFsc2UsIlNoYXBlU2l6ZSI6MSwiU3BhY2luZyI6Mi4wLCJQYWRkaW5nIjp7IiRyZWYiOiI1OCJ9LCJTaGFwZVN0eWxlIjp7IiRpZCI6IjMwMCIsIk1hcmdpbiI6eyIkcmVmIjoiNjAifSwiUGFkZGluZyI6eyIkcmVmIjoiNjEifSwiQmFja2dyb3VuZCI6eyIkaWQiOiIzMDEiLCJDb2xvciI6eyIkaWQiOiIzMDIiLCJBIjoyNTUsIlIiOjI0NiwiRyI6MTQ2LCJCIjowfX0sIklzVmlzaWJsZSI6dHJ1ZSwiV2lkdGgiOjE4LjAsIkhlaWdodCI6MjAuMCwiQm9yZGVyU3R5bGUiOnsiJGlkIjoiMzAzIiwiTGluZUNvbG9yIjp7IiRyZWYiOiI2MyJ9LCJMaW5lV2VpZ2h0IjowLjAsIkxpbmVUeXBlIjowLCJQYXJlbnRTdHlsZSI6eyIkcmVmIjoiNjIifX0sIlBhcmVudFN0eWxlIjp7IiRyZWYiOiI1OSJ9fSwiVGl0bGVTdHlsZSI6eyIkaWQiOiIzMDQiLCJGb250U2V0dGluZ3MiOnsiJGlkIjoiMzA1IiwiRm9udFNpemUiOjEyLCJGb250TmFtZSI6IkFyaWFsIiwiSXNCb2xkIjpmYWxzZSwiSXNJdGFsaWMiOmZhbHNlLCJJc1VuZGVybGluZWQiOmZhbHNlLCJQYXJlbnRTdHlsZSI6eyIkcmVmIjoiNjYifX0sIkF1dG9TaXplIjowLCJGb3JlZ3JvdW5kIjp7IiRpZCI6IjMwNiIsIkNvbG9yIjp7IiRpZCI6IjMwNyIsIkEiOjI1NSwiUiI6MjIzLCJHIjo4MywiQiI6Mzl9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zMDgiLCJMaW5lQ29sb3IiOm51bGwsIkxpbmVXZWlnaHQiOjAuMCwiTGluZVR5cGUiOjAsIlBhcmVudFN0eWxlIjpudWxsfSwiUGFyZW50U3R5bGUiOnsiJHJlZiI6IjY1In19LCJEYXRlU3R5bGUiOnsiJGlkIjoiMzA5IiwiRm9udFNldHRpbmdzIjp7IiRpZCI6IjMxMC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ExIiwiTGluZUNvbG9yIjpudWxsLCJMaW5lV2VpZ2h0IjowLjAsIkxpbmVUeXBlIjowLCJQYXJlbnRTdHlsZSI6bnVsbH0sIlBhcmVudFN0eWxlIjp7IiRyZWYiOiI3MiJ9fSwiRGF0ZUZvcm1hdCI6eyIkaWQiOiIzMTIiLCJGb3JtYXRTdHJpbmciOiJNTU1NIGQsIHl5eXkiLCJTZXBhcmF0b3IiOiIvIiwiVXNlSW50ZXJuYXRpb25hbERhdGVGb3JtYXQiOmZhbHNlfSwiSXNWaXNpYmxlIjp0cnVlLCJQYXJlbnRTdHlsZSI6eyIkcmVmIjoiNTMifX0sIlBvc2l0aW9uIjp7IiRpZCI6IjMxMyIsIlJhdGlvIjowLjAsIklzQ3VzdG9tIjpmYWxzZX0sIklkIjoiNTE2YzJiNjgtN2EwZS00OWM2LWFkMWEtMDQyMzQ5MDQ5MzhmIiwiSW1wb3J0SWQiOm51bGwsIlRpdGxlIjoiVG9kYXkiLCJOb3RlIjpudWxsLCJIeXBlcmxpbmsiOm51bGwsIklzQ2hhbmdlZCI6ZmFsc2UsIklzTmV3IjpmYWxzZX1dLCJUYXNrcyI6W10sIk1zUHJvamVjdEl0ZW1zVHJlZSI6eyIkaWQiOiIzMTQiLCJSb290Ijp7IiRpZCI6IjMxNSIsIkltcG9ydElkIjpudWxsLCJJc0ltcG9ydGVkIjpmYWxzZSwiQ2hpbGRyZW4iOltdfX0sIlNldHRpbmdzIjp7IiRpZCI6IjMxNiIsIkltcGFPcHRpb25zIjp7IiRpZCI6IjMxNy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saW5lSW1wb3J0ZWQiOmZhbHNlfQ=="/>
  <p:tag name="__MASTER" val="__part_0"/>
</p:tagLst>
</file>

<file path=ppt/tags/tag136.xml><?xml version="1.0" encoding="utf-8"?>
<p:tagLst xmlns:a="http://schemas.openxmlformats.org/drawingml/2006/main" xmlns:r="http://schemas.openxmlformats.org/officeDocument/2006/relationships" xmlns:p="http://schemas.openxmlformats.org/presentationml/2006/main">
  <p:tag name="OTLMARKERSHAPE" val="OTL"/>
</p:tagLst>
</file>

<file path=ppt/tags/tag137.xml><?xml version="1.0" encoding="utf-8"?>
<p:tagLst xmlns:a="http://schemas.openxmlformats.org/drawingml/2006/main" xmlns:r="http://schemas.openxmlformats.org/officeDocument/2006/relationships" xmlns:p="http://schemas.openxmlformats.org/presentationml/2006/main">
  <p:tag name="OTLMARKERSHAPE" val="OTL"/>
</p:tagLst>
</file>

<file path=ppt/tags/tag138.xml><?xml version="1.0" encoding="utf-8"?>
<p:tagLst xmlns:a="http://schemas.openxmlformats.org/drawingml/2006/main" xmlns:r="http://schemas.openxmlformats.org/officeDocument/2006/relationships" xmlns:p="http://schemas.openxmlformats.org/presentationml/2006/main">
  <p:tag name="OTLMARKERSHAPE" val="OTL"/>
</p:tagLst>
</file>

<file path=ppt/tags/tag139.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40.xml><?xml version="1.0" encoding="utf-8"?>
<p:tagLst xmlns:a="http://schemas.openxmlformats.org/drawingml/2006/main" xmlns:r="http://schemas.openxmlformats.org/officeDocument/2006/relationships" xmlns:p="http://schemas.openxmlformats.org/presentationml/2006/main">
  <p:tag name="OTLMARKERSHAPE" val="OTL"/>
</p:tagLst>
</file>

<file path=ppt/tags/tag141.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iJMZWFmIiwiSXNUZW1wbGF0ZSI6ZmFsc2UsIlZlcnNpb24iOnsiJGlkIjoiMiIsIlZlcnNpb24iOiIzLjAuMSIsIk9yaWdpbmFsQXNzZW1ibHlWZXJzaW9uIjoiMy4wMS4wMi4wMCIsIkVkaXRpb24iOiJQbHVzIiwiSXNQbHVzRWRpdGlvbiI6dHJ1ZX0sIkVmZmVjdCI6MSwiU3R5bGUiOnsiJGlkIjoiMyIsIlRpbWViYW5kU3R5bGUiOnsiJGlkIjoiNCIsIlNjYWxlTWFya2luZyI6MCwiU2hhcGUiOjE3LCJTaGFwZVN0eWxlIjp7IiRpZCI6IjUiLCJNYXJnaW4iOnsiJGlkIjoiNiIsIlRvcCI6MCwiTGVmdCI6MTAsIlJpZ2h0IjoxMCwiQm90dG9tIjowfSwiUGFkZGluZyI6eyIkaWQiOiI3IiwiVG9wIjozLCJMZWZ0IjoxMywiUmlnaHQiOjEzLCJCb3R0b20iOjN9LCJCYWNrZ3JvdW5kIjp7IiRpZCI6IjgiLCJDb2xvciI6eyIkaWQiOiI5IiwiQSI6MjU1LCJSIjoxNjYsIkciOjE4MywiQiI6Mzl9fSwiSXNWaXNpYmxlIjp0cnVlLCJXaWR0aCI6ODU4LjAsIkhlaWdodCI6MzAuMCwiQm9yZGVyU3R5bGUiOnsiJGlkIjoiMTAiLCJMaW5lQ29sb3IiOnsiJGlkIjoiMTEiLCIkdHlwZSI6Ik5MUkUuQ29tbW9uLkRvbS5Tb2xpZENvbG9yQnJ1c2gsIE5MUkUuQ29tbW9uIiwiQ29sb3IiOnsiJGlkIjoiMTIiLCJBIjoyNTUsIlIiOjI1NSwiRyI6MCwiQiI6MH19LCJMaW5lV2VpZ2h0IjowLjAsIkxpbmVUeXBlIjowLCJQYXJlbnRTdHlsZSI6bnVsbH0sIlBhcmVudFN0eWxlIjpudWxsfSwiUmlnaHRFbmRDYXBzU3R5bGUiOnsiJGlkIjoiMTMiLCJGb250U2V0dGluZ3MiOnsiJGlkIjoiMTQiLCJGb250U2l6ZSI6MTgsIkZvbnROYW1lIjoiQ2FsaWJyaSIsIklzQm9sZCI6dHJ1ZSwiSXNJdGFsaWMiOmZhbHNlLCJJc1VuZGVybGluZWQiOmZhbHNlLCJQYXJlbnRTdHlsZSI6bnVsbH0sIkF1dG9TaXplIjowLCJGb3JlZ3JvdW5kIjp7IiRpZCI6IjE1IiwiQ29sb3IiOnsiJGlkIjoiMTYiLCJBIjoyNTUsIlIiOjE2NiwiRyI6MTgzLCJCIjozOX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MCwiUiI6MCwiRyI6MCwiQiI6MH19LCJJc1Zpc2libGUiOmZhbHN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TY2LCJHIjoxODMsIkIiOjM5fX0sIk1heFdpZHRoIjoiSW5maW5pdHkiLCJNYXhIZWlnaHQiOiJJbmZpbml0eSIsIlNtYXJ0Rm9yZWdyb3VuZElzQWN0aXZlIjpmYWxzZSwiSG9yaXpvbnRhbEFsaWdubWVudCI6MCwiVmVydGljYWxBbGlnbm1lbnQiOjAsIlNtYXJ0Rm9yZWdyb3VuZCI6bnVsbCwiTWFyZ2luIjp7IiRpZCI6IjI1IiwiVG9wIjowLCJMZWZ0IjoyMCwiUmlnaHQiOjAsIkJvdHRvbSI6MH0sIlBhZGRpbmciOnsiJGlkIjoiMjYiLCJUb3AiOjAsIkxlZnQiOjAsIlJpZ2h0IjowLCJCb3R0b20iOjB9LCJCYWNrZ3JvdW5kIjp7IiRpZCI6IjI3IiwiQ29sb3IiOnsiJHJlZiI6IjIwIn19LCJJc1Zpc2libGUiOmZhbHNlLCJXaWR0aCI6MC4wLCJIZWlnaHQiOjAuMCwiQm9yZGVyU3R5bGUiOm51bGwsIlBhcmVudFN0eWxlIjpudWxsfSwiVG9kYXlUZXh0U3R5bGUiOnsiJGlkIjoiMjgiLCJGb250U2V0dGluZ3MiOnsiJGlkIjoiMjkiLCJGb250U2l6ZSI6MTI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1hcmdpbiI6eyIkaWQiOiIzMiIsIlRvcCI6MCwiTGVmdCI6MCwiUmlnaHQiOjAsIkJvdHRvbSI6MH0sIlBhZGRpbmciOnsiJGlkIjoiMzMiLCJUb3AiOjAsIkxlZnQiOjAsIlJpZ2h0IjowLCJCb3R0b20iOjB9LCJCYWNrZ3JvdW5kIjp7IiRpZCI6IjM0IiwiQ29sb3IiOnsiJHJlZiI6IjIwIn19LCJJc1Zpc2libGUiOnRydW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jU1LCJHIjowLCJCIjowfX0sIklzVmlzaWJsZSI6dHJ1ZSwiV2lkdGgiOjAuMCwiSGVpZ2h0IjowLjAsIkJvcmRlclN0eWxlIjpudWxsLCJQYXJlbnRTdHlsZSI6bnVsbH0sIlNjYWxlU3R5bGUiOnsiJGlkIjoiNDAiLCJTaG93U2VnbWVudFNlcGFyYXRvcnMiOnRydW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iwiUiI6MjU1LCJHIjowLCJCIjowfX0sIkFwcGVuZFllYXJPblllYXJDaGFuZ2UiOnRydWUsIkVsYXBzZWRUaW1lRm9ybWF0IjowLCJUb2RheU1hcmtlclBvc2l0aW9uIjowLCJRdWlja1Bvc2l0aW9uIjozLCJBYnNvbHV0ZVBvc2l0aW9uIjoyMTYuMCwiTWFyZ2luIjp7IiRpZCI6IjQ5IiwiVG9wIjowLCJMZWZ0IjoxMCwiUmlnaHQiOjEwLCJCb3R0b20iOjB9LCJQYWRkaW5nIjp7IiRpZCI6IjUwIiwiVG9wIjowLCJMZWZ0IjowLCJSaWdodCI6MCwiQm90dG9tIjowfSwiQmFja2dyb3VuZCI6eyIkaWQiOiI1MSIsIkNvbG9yIjp7IiRpZCI6IjUyIiwiQSI6MjU1LCJSIjozMSwiRyI6NzMsIkIiOjEyNX19LCJJc1Zpc2libGUiOnRydWUsIldpZHRoIjowLjAsIkhlaWdodCI6MC4wLCJCb3JkZXJTdHlsZSI6bnVsbCwiUGFyZW50U3R5bGUiOm51bGx9LCJEZWZhdWx0TWlsZXN0b25lU3R5bGUiOnsiJGlkIjoiNTMiLCJTaGFwZSI6OS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yLCJGb250TmFtZSI6IkFyaWFsIiwiSXNCb2xkIjpmYWxzZSwiSXNJdGFsaWMiOmZhbHNlLCJJc1VuZGVybGluZWQiOmZhbHNlLCJQYXJlbnRTdHlsZSI6bnVsbH0sIkF1dG9TaXplIjowLCJGb3JlZ3JvdW5kIjp7IiRpZCI6IjY3IiwiQ29sb3IiOnsiJGlkIjoiNjgiLCJBIjoyNTUsIlIiOjk0LCJHIjo5NCwiQiI6OTR9fSwiTWF4V2lkdGgiOjIwMC4wLCJNYXhIZWlnaHQiOiJJbmZpbml0eSIsIlNtYXJ0Rm9yZWdyb3VuZElzQWN0aXZlIjpmYWxzZSwiSG9yaXpvbnRhbEFsaWdubWVudCI6MSwiVmVydGljYWxBbGlnbm1lbnQiOjAsIlNtYXJ0Rm9yZWdyb3VuZCI6bnVsbCwiTWFyZ2luIjp7IiRpZCI6IjY5IiwiVG9wIjowLCJMZWZ0IjowLCJSaWdodCI6MCwiQm90dG9tIjowfSwiUGFkZGluZyI6eyIkaWQiOiI3MCIsIlRvcCI6MCwiTGVmdCI6MCwiUmlnaHQiOjAsIkJvdHRvbSI6MH0sIkJhY2tncm91bmQiOnsiJGlkIjoiNzEiLCJDb2xvciI6eyIkcmVmIjoiMjAifX0sIklzVmlzaWJsZSI6dHJ1ZSwiV2lkdGgiOjAuMCwiSGVpZ2h0IjowLjAsIkJvcmRlclN0eWxlIjpudWxsLCJQYXJlbnRTdHlsZSI6bnVsbH0sIkRhdGVTdHlsZSI6eyIkaWQiOiI3MiIsIkZvbnRTZXR0aW5ncyI6eyIkaWQiOiI3MyIsIkZvbnRTaXplIjoxMCwiRm9udE5hbWUiOiJBcmlhbCBOYXJyb3ciLCJJc0JvbGQiOmZhbHNlLCJJc0l0YWxpYyI6ZmFsc2UsIklzVW5kZXJsaW5lZCI6ZmFsc2UsIlBhcmVudFN0eWxlIjpudWxsfSwiQXV0b1NpemUiOjAsIkZvcmVncm91bmQiOnsiJGlkIjoiNzQiLCJDb2xvciI6eyIkaWQiOiI3NSIsIkEiOjI1NSwiUiI6MTY2LCJHIjoxODMsIkIiOjM5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U1NTSBkLCB5eXl5IiwiU2VwYXJhdG9yIjoiLyIsIlVzZUludGVybmF0aW9uYWxEYXRlRm9ybWF0IjpmYWxzZX0sIklzVmlzaWJsZSI6dHJ1ZSwiUGFyZW50U3R5bGUiOm51bGx9LCJEZWZhdWx0VGFza1N0eWxlIjp7IiRpZCI6IjgwIiwiU2hhcGUiOjgsIlNoYXBlVGhpY2tuZXNzIjoxLCJEdXJhdGlvbkZvcm1hdCI6MCwiSW5jbHVkZU5vbldvcmtpbmdEYXlzSW5EdXJhdGlvbiI6dHJ1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xNjYsIkciOjE4MywiQiI6Mzl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xNjYsIkciOjE4MywiQiI6Mzl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w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EuMCwiTGluZVR5cGUiOjAsIlBhcmVudFN0eWxlIjpudWxsfSwiTWFyZ2luIjpudWxsLCJTdGFydERhdGVQb3NpdGlvbiI6MywiRW5kRGF0ZVBvc2l0aW9uIjozLCJUaXRsZVBvc2l0aW9uIjo0LCJEdXJhdGlvblBvc2l0aW9uIjo2LCJQZXJjZW50YWdlQ29tcGxldGVkUG9zaXRpb24iOjYsIlNwYWNpbmciOjUsIklzQmVsb3dUaW1lYmFuZCI6dHJ1ZSwiUGVyY2VudGFnZUNvbXBsZXRlU2hhcGVPcGFjaXR5IjozNSwiU2hhcGVTdHlsZSI6eyIkaWQiOiIxMDEiLCJNYXJnaW4iOnsiJGlkIjoiMTAyIiwiVG9wIjowLCJMZWZ0Ijo0LCJSaWdodCI6NCwiQm90dG9tIjowfSwiUGFkZGluZyI6eyIkaWQiOiIxMDMiLCJUb3AiOjAsIkxlZnQiOjAsIlJpZ2h0IjowLCJCb3R0b20iOjB9LCJCYWNrZ3JvdW5kIjpudWxsLCJJc1Zpc2libGUiOnRydWUsIldpZHRoIjowLjAsIkhlaWdodCI6MTYuMCwiQm9yZGVyU3R5bGUiOnsiJGlkIjoiMTA0IiwiTGluZUNvbG9yIjp7IiRpZCI6IjEwNSIsIiR0eXBlIjoiTkxSRS5Db21tb24uRG9tLlNvbGlkQ29sb3JCcnVzaCwgTkxSRS5Db21tb24iLCJDb2xvciI6eyIkaWQiOiIxMDYiLCJBIjoyNTUsIlIiOjI1NSwiRyI6MCwiQiI6MH19LCJMaW5lV2VpZ2h0IjowLjAsIkxpbmVUeXBlIjowLCJQYXJlbnRTdHlsZSI6bnVsbH0sIlBhcmVudFN0eWxlIjpudWxsfSwiVGl0bGVTdHlsZSI6eyIkaWQiOiIxMDciLCJGb250U2V0dGluZ3MiOnsiJGlkIjoiMTA4IiwiRm9udFNpemUiOjExLCJGb250TmFtZSI6IkNhbGlicmkiLCJJc0JvbGQiOnRydWUsIklzSXRhbGljIjpmYWxzZSwiSXNVbmRlcmxpbmVkIjpmYWxzZSwiUGFyZW50U3R5bGUiOm51bGx9LCJBdXRvU2l6ZSI6MCwiRm9yZWdyb3VuZCI6eyIkaWQiOiIxMDkiLCJDb2xvciI6eyIkaWQiOiIxMTAiLCJBIjoyNTUsIlIiOjAsIkciOjAsIkIiOjB9fSwiTWF4V2lkdGgiOjcyMC4wLCJNYXhIZWlnaHQiOiJJbmZpbml0eSIsIlNtYXJ0Rm9yZWdyb3VuZElzQWN0aXZlIjp0cnVlLCJIb3Jpem9udGFsQWxpZ25tZW50Ijox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k0LCJHIjo5NCwiQiI6OTR9fSwiTWF4V2lkdGgiOjIwMC4wLCJNYXhIZWlnaHQiOiJJbmZpbml0eSIsIlNtYXJ0Rm9yZWdyb3VuZElzQWN0aXZlIjpmYWxzZSwiSG9yaXpvbnRhbEFsaWdubWVudCI6MCwiVmVydGljYWxBbGlnbm1lbnQiOjAsIlNtYXJ0Rm9yZWdyb3VuZCI6bnVsbCwiTWFyZ2luIjp7IiRpZCI6IjExOCIsIlRvcCI6MCwiTGVmdCI6MCwiUmlnaHQiOjAsIkJvdHRvbSI6MH0sIlBhZGRpbmciOnsiJGlkIjoiMTE5IiwiVG9wIjowLCJMZWZ0IjowLCJSaWdodCI6MCwiQm90dG9tIjowfSwiQmFja2dyb3VuZCI6eyIkaWQiOiIxMjAiLCJDb2xvciI6eyIkcmVmIjoiMjAifX0sIklzVmlzaWJsZSI6dHJ1ZSwiV2lkdGgiOjAuMCwiSGVpZ2h0IjowLjAsIkJvcmRlclN0eWxlIjpudWxsLCJQYXJlbnRTdHlsZSI6bnVsbH0sIkRhdGVGb3JtYXQiOnsiJGlkIjoiMTIxIiwiRm9ybWF0U3RyaW5nIjoiTU1NIGQiLCJTZXBhcmF0b3IiOiIvIiwiVXNlSW50ZXJuYXRpb25hbERhdGVGb3JtYXQiOmZhbHNlfSwiSXNWaXNpYmxlIjp0cnVlLCJQYXJlbnRTdHlsZSI6bnVsbH0sIlNob3dFbGFwc2VkVGltZUdyYWRpZW50U3R5bGUiOmZhbHNlfSwiU2NhbGUiOnsiJGlkIjoiMTIyIiwiU3RhcnREYXRlIjoiMTk3OC0xMC0wMVQyMzo1OTo1OS45OTlaIiwiRW5kRGF0ZSI6IjIwMTYtMDEtMTVUMjM6NTk6NTkuOTk5WiIsIkZvcm1hdCI6Ik1NIiwiVHlwZSI6NCwiQXV0b0RhdGVSYW5nZSI6dHJ1ZSwiV29ya2luZ0RheXMiOjMxLCJUb2RheU1hcmtlclRleHQiOiJUb2RheSIsIkF1dG9TY2FsZVR5cGUiOnRydWV9LCJNaWxlc3RvbmVzIjpbeyIkaWQiOiIxMjMiLCJEYXRlIjoiMTk3OS0xMC0wMVQyMzo1OTo1OS45OTlaIiwiU3R5bGUiOnsiJGlkIjoiMTI0IiwiU2hhcGUiOjIsIkNvbm5lY3Rvck1hcmdpbiI6eyIkcmVmIjoiNTQifSwiQ29ubmVjdG9yU3R5bGUiOnsiJGlkIjoiMTI1IiwiTGluZUNvbG9yIjp7IiRpZCI6IjEyNiIsIiR0eXBlIjoiTkxSRS5Db21tb24uRG9tLlNvbGlkQ29sb3JCcnVzaCwgTkxSRS5Db21tb24iLCJDb2xvciI6eyIkaWQiOiIxMjciLCJBIjo4OSwiUiI6MjQ2LCJHIjoxNDYsIkIiOjB9fSwiTGluZVdlaWdodCI6MS4wLCJMaW5lVHlwZSI6MCwiUGFyZW50U3R5bGUiOnsiJHJlZiI6IjU1In19LCJJc0JlbG93VGltZWJhbmQiOmZhbHNlLCJIaWRlRGF0ZSI6ZmFsc2UsIlNoYXBlU2l6ZSI6MSwiU3BhY2luZyI6Mi4wLCJQYWRkaW5nIjp7IiRyZWYiOiI1OCJ9LCJTaGFwZVN0eWxlIjp7IiRpZCI6IjEyOCIsIk1hcmdpbiI6eyIkcmVmIjoiNjAifSwiUGFkZGluZyI6eyIkcmVmIjoiNjEifSwiQmFja2dyb3VuZCI6eyIkaWQiOiIxMjkiLCJDb2xvciI6eyIkaWQiOiIxMzAiLCJBIjoyNTUsIlIiOjI0NiwiRyI6MTQ2LCJCIjowfX0sIklzVmlzaWJsZSI6dHJ1ZSwiV2lkdGgiOjE4LjAsIkhlaWdodCI6MjAuMCwiQm9yZGVyU3R5bGUiOnsiJGlkIjoiMTMxIiwiTGluZUNvbG9yIjp7IiRyZWYiOiI2MyJ9LCJMaW5lV2VpZ2h0IjowLjAsIkxpbmVUeXBlIjowLCJQYXJlbnRTdHlsZSI6eyIkcmVmIjoiNjIifX0sIlBhcmVudFN0eWxlIjp7IiRyZWYiOiI1OSJ9fSwiVGl0bGVTdHlsZSI6eyIkaWQiOiIxMzIiLCJGb250U2V0dGluZ3MiOnsiJGlkIjoiMTMzIiwiRm9udFNpemUiOjEyLCJGb250TmFtZSI6IkFyaWFsIiwiSXNCb2xkIjpmYWxzZSwiSXNJdGFsaWMiOmZhbHNlLCJJc1VuZGVybGluZWQiOmZhbHNlLCJQYXJlbnRTdHlsZSI6eyIkcmVmIjoiNjYifX0sIkF1dG9TaXplIjowLCJGb3JlZ3JvdW5kIjp7IiRpZCI6IjEzNCIsIkNvbG9yIjp7IiRpZCI6IjEzNSIsIkEiOjI1NSwiUiI6MjIzLCJHIjo4MywiQiI6Mzl9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MzYiLCJMaW5lQ29sb3IiOm51bGwsIkxpbmVXZWlnaHQiOjAuMCwiTGluZVR5cGUiOjAsIlBhcmVudFN0eWxlIjpudWxsfSwiUGFyZW50U3R5bGUiOnsiJHJlZiI6IjY1In19LCJEYXRlU3R5bGUiOnsiJGlkIjoiMTM3IiwiRm9udFNldHRpbmdzIjp7IiRpZCI6IjEzOC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M5IiwiTGluZUNvbG9yIjpudWxsLCJMaW5lV2VpZ2h0IjowLjAsIkxpbmVUeXBlIjowLCJQYXJlbnRTdHlsZSI6bnVsbH0sIlBhcmVudFN0eWxlIjp7IiRyZWYiOiI3MiJ9fSwiRGF0ZUZvcm1hdCI6eyIkaWQiOiIxNDAiLCJGb3JtYXRTdHJpbmciOiJNTU1NIGQsIHl5eXkiLCJTZXBhcmF0b3IiOiIvIiwiVXNlSW50ZXJuYXRpb25hbERhdGVGb3JtYXQiOmZhbHNlfSwiSXNWaXNpYmxlIjp0cnVlLCJQYXJlbnRTdHlsZSI6eyIkcmVmIjoiNTMifX0sIlBvc2l0aW9uIjp7IiRpZCI6IjE0MSIsIlJhdGlvIjowLjAsIklzQ3VzdG9tIjpmYWxzZX0sIklkIjoiMjJiYTk2NjgtOTdhMy00NjU3LWFmYzEtNjlhZGU2MzlhN2ZiIiwiSW1wb3J0SWQiOm51bGwsIlRpdGxlIjoiRmlyc3QgTWlsZXN0b25lIG9yIEV2ZW50IEhlcmUiLCJOb3RlIjpudWxsLCJIeXBlcmxpbmsiOm51bGwsIklzQ2hhbmdlZCI6ZmFsc2UsIklzTmV3IjpmYWxzZX0seyIkaWQiOiIxNDIiLCJEYXRlIjoiMTk4My0wNy0xNFQyMzo1OTo1OS45OTlaIiwiU3R5bGUiOnsiJGlkIjoiMTQzIiwiU2hhcGUiOjEwLCJDb25uZWN0b3JNYXJnaW4iOnsiJHJlZiI6IjU0In0sIkNvbm5lY3RvclN0eWxlIjp7IiRpZCI6IjE0NCIsIkxpbmVDb2xvciI6eyIkaWQiOiIxNDUiLCIkdHlwZSI6Ik5MUkUuQ29tbW9uLkRvbS5Tb2xpZENvbG9yQnJ1c2gsIE5MUkUuQ29tbW9uIiwiQ29sb3IiOnsiJGlkIjoiMTQ2IiwiQSI6ODksIlIiOjE2NiwiRyI6MTgzLCJCIjozOX19LCJMaW5lV2VpZ2h0IjoxLjAsIkxpbmVUeXBlIjowLCJQYXJlbnRTdHlsZSI6eyIkcmVmIjoiNTUifX0sIklzQmVsb3dUaW1lYmFuZCI6dHJ1ZSwiSGlkZURhdGUiOmZhbHNlLCJTaGFwZVNpemUiOjAsIlNwYWNpbmciOjIuMCwiUGFkZGluZyI6eyIkcmVmIjoiNTgifSwiU2hhcGVTdHlsZSI6eyIkaWQiOiIxNDciLCJNYXJnaW4iOnsiJHJlZiI6IjYwIn0sIlBhZGRpbmciOnsiJHJlZiI6IjYxIn0sIkJhY2tncm91bmQiOnsiJGlkIjoiMTQ4IiwiQ29sb3IiOnsiJGlkIjoiMTQ5IiwiQSI6MjU1LCJSIjo4MywiRyI6OTIsIkIiOjE5fX0sIklzVmlzaWJsZSI6dHJ1ZSwiV2lkdGgiOjEyLjAsIkhlaWdodCI6MTQuMCwiQm9yZGVyU3R5bGUiOnsiJGlkIjoiMTUwIiwiTGluZUNvbG9yIjp7IiRyZWYiOiI2MyJ9LCJMaW5lV2VpZ2h0IjowLjAsIkxpbmVUeXBlIjowLCJQYXJlbnRTdHlsZSI6eyIkcmVmIjoiNjIifX0sIlBhcmVudFN0eWxlIjp7IiRyZWYiOiI1OSJ9fSwiVGl0bGVTdHlsZSI6eyIkaWQiOiIxNTEiLCJGb250U2V0dGluZ3MiOnsiJGlkIjoiMTUy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1MyIsIkxpbmVDb2xvciI6bnVsbCwiTGluZVdlaWdodCI6MC4wLCJMaW5lVHlwZSI6MCwiUGFyZW50U3R5bGUiOm51bGx9LCJQYXJlbnRTdHlsZSI6eyIkcmVmIjoiNjUifX0sIkRhdGVTdHlsZSI6eyIkaWQiOiIxNTQiLCJGb250U2V0dGluZ3MiOnsiJGlkIjoiMTU1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TYiLCJMaW5lQ29sb3IiOm51bGwsIkxpbmVXZWlnaHQiOjAuMCwiTGluZVR5cGUiOjAsIlBhcmVudFN0eWxlIjpudWxsfSwiUGFyZW50U3R5bGUiOnsiJHJlZiI6IjcyIn19LCJEYXRlRm9ybWF0Ijp7IiRpZCI6IjE1NyIsIkZvcm1hdFN0cmluZyI6Ik1NTU0gZCwgeXl5eSIsIlNlcGFyYXRvciI6Ii8iLCJVc2VJbnRlcm5hdGlvbmFsRGF0ZUZvcm1hdCI6ZmFsc2V9LCJJc1Zpc2libGUiOnRydWUsIlBhcmVudFN0eWxlIjp7IiRyZWYiOiI1MyJ9fSwiUG9zaXRpb24iOnsiJGlkIjoiMTU4IiwiUmF0aW8iOjAuMCwiSXNDdXN0b20iOmZhbHNlfSwiSWQiOiIxOGE1MjFkNi04ZGJmLTQwOGYtOTM1Ni0yYzA0MGNmN2E0YjEiLCJJbXBvcnRJZCI6bnVsbCwiVGl0bGUiOiJTZWNvbmQgTWlsZXN0b25lIG9yIEV2ZW50IEhlcmUiLCJOb3RlIjpudWxsLCJIeXBlcmxpbmsiOm51bGwsIklzQ2hhbmdlZCI6ZmFsc2UsIklzTmV3IjpmYWxzZX0seyIkaWQiOiIxNTkiLCJEYXRlIjoiMTk4Ni0xMS0yMlQyMzo1OTo1OS45OTlaIiwiU3R5bGUiOnsiJGlkIjoiMTYwIiwiU2hhcGUiOjEyLCJDb25uZWN0b3JNYXJnaW4iOnsiJHJlZiI6IjU0In0sIkNvbm5lY3RvclN0eWxlIjp7IiRpZCI6IjE2MSIsIkxpbmVDb2xvciI6eyIkaWQiOiIxNjIiLCIkdHlwZSI6Ik5MUkUuQ29tbW9uLkRvbS5Tb2xpZENvbG9yQnJ1c2gsIE5MUkUuQ29tbW9uIiwiQ29sb3IiOnsiJGlkIjoiMTYzIiwiQSI6ODksIlIiOjY1LCJHIjoxMzgsIkIiOjE3OX19LCJMaW5lV2VpZ2h0IjoxLjAsIkxpbmVUeXBlIjowLCJQYXJlbnRTdHlsZSI6eyIkcmVmIjoiNTUifX0sIklzQmVsb3dUaW1lYmFuZCI6ZmFsc2UsIkhpZGVEYXRlIjpmYWxzZSwiU2hhcGVTaXplIjowLCJTcGFjaW5nIjoyLjAsIlBhZGRpbmciOnsiJHJlZiI6IjU4In0sIlNoYXBlU3R5bGUiOnsiJGlkIjoiMTY0IiwiTWFyZ2luIjp7IiRyZWYiOiI2MCJ9LCJQYWRkaW5nIjp7IiRyZWYiOiI2MSJ9LCJCYWNrZ3JvdW5kIjp7IiRpZCI6IjE2NSIsIkNvbG9yIjp7IiRpZCI6IjE2NiIsIkEiOjI1NSwiUiI6NjUsIkciOjEzOCwiQiI6MTc5fX0sIklzVmlzaWJsZSI6dHJ1ZSwiV2lkdGgiOjEyLjAsIkhlaWdodCI6MTQuMCwiQm9yZGVyU3R5bGUiOnsiJGlkIjoiMTY3IiwiTGluZUNvbG9yIjp7IiRyZWYiOiI2MyJ9LCJMaW5lV2VpZ2h0IjowLjAsIkxpbmVUeXBlIjowLCJQYXJlbnRTdHlsZSI6eyIkcmVmIjoiNjIifX0sIlBhcmVudFN0eWxlIjp7IiRyZWYiOiI1OSJ9fSwiVGl0bGVTdHlsZSI6eyIkaWQiOiIxNjgiLCJGb250U2V0dGluZ3MiOnsiJGlkIjoiMTY5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3MCIsIkxpbmVDb2xvciI6bnVsbCwiTGluZVdlaWdodCI6MC4wLCJMaW5lVHlwZSI6MCwiUGFyZW50U3R5bGUiOm51bGx9LCJQYXJlbnRTdHlsZSI6eyIkcmVmIjoiNjUifX0sIkRhdGVTdHlsZSI6eyIkaWQiOiIxNzEiLCJGb250U2V0dGluZ3MiOnsiJGlkIjoiMTcy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zMiLCJMaW5lQ29sb3IiOm51bGwsIkxpbmVXZWlnaHQiOjAuMCwiTGluZVR5cGUiOjAsIlBhcmVudFN0eWxlIjpudWxsfSwiUGFyZW50U3R5bGUiOnsiJHJlZiI6IjcyIn19LCJEYXRlRm9ybWF0Ijp7IiRpZCI6IjE3NCIsIkZvcm1hdFN0cmluZyI6Ik1NTU0gZCwgeXl5eSIsIlNlcGFyYXRvciI6Ii8iLCJVc2VJbnRlcm5hdGlvbmFsRGF0ZUZvcm1hdCI6ZmFsc2V9LCJJc1Zpc2libGUiOnRydWUsIlBhcmVudFN0eWxlIjp7IiRyZWYiOiI1MyJ9fSwiUG9zaXRpb24iOnsiJGlkIjoiMTc1IiwiUmF0aW8iOjAuMCwiSXNDdXN0b20iOmZhbHNlfSwiSWQiOiJmMzdkZmIzMy0xY2Y0LTQ5MDktYmZmMS04MDcwNGVhNTE5NDIiLCJJbXBvcnRJZCI6bnVsbCwiVGl0bGUiOiJUaGlyZCBNaWxlc3RvbmUgb3IgRXZlbnQgSGVyZSIsIk5vdGUiOm51bGwsIkh5cGVybGluayI6bnVsbCwiSXNDaGFuZ2VkIjpmYWxzZSwiSXNOZXciOmZhbHNlfSx7IiRpZCI6IjE3NiIsIkRhdGUiOiIxOTk1LTAzLTAxVDIzOjU5OjU5Ljk5OVoiLCJTdHlsZSI6eyIkaWQiOiIxNzciLCJTaGFwZSI6MSwiQ29ubmVjdG9yTWFyZ2luIjp7IiRyZWYiOiI1NCJ9LCJDb25uZWN0b3JTdHlsZSI6eyIkaWQiOiIxNzgiLCJMaW5lQ29sb3IiOnsiJGlkIjoiMTc5IiwiJHR5cGUiOiJOTFJFLkNvbW1vbi5Eb20uU29saWRDb2xvckJydXNoLCBOTFJFLkNvbW1vbiIsIkNvbG9yIjp7IiRpZCI6IjE4MCIsIkEiOjg5LCJSIjoyNDYsIkciOjE0NiwiQiI6MH19LCJMaW5lV2VpZ2h0IjoxLjAsIkxpbmVUeXBlIjowLCJQYXJlbnRTdHlsZSI6eyIkcmVmIjoiNTUifX0sIklzQmVsb3dUaW1lYmFuZCI6dHJ1ZSwiSGlkZURhdGUiOmZhbHNlLCJTaGFwZVNpemUiOjEsIlNwYWNpbmciOjIuMCwiUGFkZGluZyI6eyIkcmVmIjoiNTgifSwiU2hhcGVTdHlsZSI6eyIkaWQiOiIxODEiLCJNYXJnaW4iOnsiJHJlZiI6IjYwIn0sIlBhZGRpbmciOnsiJHJlZiI6IjYxIn0sIkJhY2tncm91bmQiOnsiJGlkIjoiMTgyIiwiQ29sb3IiOnsiJGlkIjoiMTgzIiwiQSI6MjU1LCJSIjoyNDYsIkciOjE0NiwiQiI6MH19LCJJc1Zpc2libGUiOnRydWUsIldpZHRoIjoxOC4wLCJIZWlnaHQiOjIwLjAsIkJvcmRlclN0eWxlIjp7IiRpZCI6IjE4NCIsIkxpbmVDb2xvciI6eyIkcmVmIjoiNjMifSwiTGluZVdlaWdodCI6MC4wLCJMaW5lVHlwZSI6MCwiUGFyZW50U3R5bGUiOnsiJHJlZiI6IjYyIn19LCJQYXJlbnRTdHlsZSI6eyIkcmVmIjoiNTkifX0sIlRpdGxlU3R5bGUiOnsiJGlkIjoiMTg1IiwiRm9udFNldHRpbmdzIjp7IiRpZCI6IjE4Ni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ODciLCJMaW5lQ29sb3IiOm51bGwsIkxpbmVXZWlnaHQiOjAuMCwiTGluZVR5cGUiOjAsIlBhcmVudFN0eWxlIjpudWxsfSwiUGFyZW50U3R5bGUiOnsiJHJlZiI6IjY1In19LCJEYXRlU3R5bGUiOnsiJGlkIjoiMTg4IiwiRm9udFNldHRpbmdzIjp7IiRpZCI6IjE4OS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kwIiwiTGluZUNvbG9yIjpudWxsLCJMaW5lV2VpZ2h0IjowLjAsIkxpbmVUeXBlIjowLCJQYXJlbnRTdHlsZSI6bnVsbH0sIlBhcmVudFN0eWxlIjp7IiRyZWYiOiI3MiJ9fSwiRGF0ZUZvcm1hdCI6eyIkaWQiOiIxOTEiLCJGb3JtYXRTdHJpbmciOiJNTU1NIGQsIHl5eXkiLCJTZXBhcmF0b3IiOiIvIiwiVXNlSW50ZXJuYXRpb25hbERhdGVGb3JtYXQiOmZhbHNlfSwiSXNWaXNpYmxlIjp0cnVlLCJQYXJlbnRTdHlsZSI6eyIkcmVmIjoiNTMifX0sIlBvc2l0aW9uIjp7IiRpZCI6IjE5MiIsIlJhdGlvIjowLjI4MzIyMzM3ODIxNjc3ODc5LCJJc0N1c3RvbSI6dHJ1ZX0sIklkIjoiMDQwNjQ4YTItNmZmOC00NDY4LWEyNGUtNzQ4MGFkOTE2MjBlIiwiSW1wb3J0SWQiOm51bGwsIlRpdGxlIjoiRm91cnRoIE1pbGVzdG9uZSBvciBFdmVudCBIZXJlIiwiTm90ZSI6bnVsbCwiSHlwZXJsaW5rIjpudWxsLCJJc0NoYW5nZWQiOmZhbHNlLCJJc05ldyI6ZmFsc2V9LHsiJGlkIjoiMTkzIiwiRGF0ZSI6IjE5OTYtMDQtMDFUMjM6NTk6NTkuOTk5WiIsIlN0eWxlIjp7IiRpZCI6IjE5NCIsIlNoYXBlIjo1LCJDb25uZWN0b3JNYXJnaW4iOnsiJHJlZiI6IjU0In0sIkNvbm5lY3RvclN0eWxlIjp7IiRpZCI6IjE5NSIsIkxpbmVDb2xvciI6eyIkaWQiOiIxOTYiLCIkdHlwZSI6Ik5MUkUuQ29tbW9uLkRvbS5Tb2xpZENvbG9yQnJ1c2gsIE5MUkUuQ29tbW9uIiwiQ29sb3IiOnsiJGlkIjoiMTk3IiwiQSI6ODksIlIiOjIyMywiRyI6ODMsIkIiOjM5fX0sIkxpbmVXZWlnaHQiOjEuMCwiTGluZVR5cGUiOjAsIlBhcmVudFN0eWxlIjp7IiRyZWYiOiI1NSJ9fSwiSXNCZWxvd1RpbWViYW5kIjpmYWxzZSwiSGlkZURhdGUiOmZhbHNlLCJTaGFwZVNpemUiOjAsIlNwYWNpbmciOjIuMCwiUGFkZGluZyI6eyIkcmVmIjoiNTgifSwiU2hhcGVTdHlsZSI6eyIkaWQiOiIxOTgiLCJNYXJnaW4iOnsiJHJlZiI6IjYwIn0sIlBhZGRpbmciOnsiJHJlZiI6IjYxIn0sIkJhY2tncm91bmQiOnsiJGlkIjoiMTk5IiwiQ29sb3IiOnsiJGlkIjoiMjAwIiwiQSI6MjU1LCJSIjoyMjMsIkciOjgzLCJCIjozOX19LCJJc1Zpc2libGUiOnRydWUsIldpZHRoIjoxMi4wLCJIZWlnaHQiOjE0LjAsIkJvcmRlclN0eWxlIjp7IiRpZCI6IjIwMSIsIkxpbmVDb2xvciI6eyIkcmVmIjoiNjMifSwiTGluZVdlaWdodCI6MC4wLCJMaW5lVHlwZSI6MCwiUGFyZW50U3R5bGUiOnsiJHJlZiI6IjYyIn19LCJQYXJlbnRTdHlsZSI6eyIkcmVmIjoiNTkifX0sIlRpdGxlU3R5bGUiOnsiJGlkIjoiMjAyIiwiRm9udFNldHRpbmdzIjp7IiRpZCI6IjIwMy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DQiLCJMaW5lQ29sb3IiOm51bGwsIkxpbmVXZWlnaHQiOjAuMCwiTGluZVR5cGUiOjAsIlBhcmVudFN0eWxlIjpudWxsfSwiUGFyZW50U3R5bGUiOnsiJHJlZiI6IjY1In19LCJEYXRlU3R5bGUiOnsiJGlkIjoiMjA1IiwiRm9udFNldHRpbmdzIjp7IiRpZCI6IjIwNi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A3IiwiTGluZUNvbG9yIjpudWxsLCJMaW5lV2VpZ2h0IjowLjAsIkxpbmVUeXBlIjowLCJQYXJlbnRTdHlsZSI6bnVsbH0sIlBhcmVudFN0eWxlIjp7IiRyZWYiOiI3MiJ9fSwiRGF0ZUZvcm1hdCI6eyIkaWQiOiIyMDgiLCJGb3JtYXRTdHJpbmciOiJNTU1NIGQsIHl5eXkiLCJTZXBhcmF0b3IiOiIvIiwiVXNlSW50ZXJuYXRpb25hbERhdGVGb3JtYXQiOmZhbHNlfSwiSXNWaXNpYmxlIjp0cnVlLCJQYXJlbnRTdHlsZSI6eyIkcmVmIjoiNTMifX0sIlBvc2l0aW9uIjp7IiRpZCI6IjIwOSIsIlJhdGlvIjowLjIxNDYyOTYzMjQ1NTMzMTMyLCJJc0N1c3RvbSI6dHJ1ZX0sIklkIjoiZGJhOWYxY2MtMjA0MS00MTBiLTg0OWUtZTU5MGU3NmM3NzgwIiwiSW1wb3J0SWQiOm51bGwsIlRpdGxlIjoiRmlmdGggTWlsZXN0b25lIG9yIEV2ZW50IEhlcmUiLCJOb3RlIjpudWxsLCJIeXBlcmxpbmsiOm51bGwsIklzQ2hhbmdlZCI6ZmFsc2UsIklzTmV3IjpmYWxzZX0seyIkaWQiOiIyMTAiLCJEYXRlIjoiMTk5OC0wNy0wMVQyMzo1OTo1OS45OTlaIiwiU3R5bGUiOnsiJGlkIjoiMjExIiwiU2hhcGUiOjEsIkNvbm5lY3Rvck1hcmdpbiI6eyIkcmVmIjoiNTQifSwiQ29ubmVjdG9yU3R5bGUiOnsiJGlkIjoiMjEyIiwiTGluZUNvbG9yIjp7IiRpZCI6IjIxMyIsIiR0eXBlIjoiTkxSRS5Db21tb24uRG9tLlNvbGlkQ29sb3JCcnVzaCwgTkxSRS5Db21tb24iLCJDb2xvciI6eyIkaWQiOiIyMTQiLCJBIjo4OSwiUiI6MjU0LCJHIjoxOTUsIkIiOjZ9fSwiTGluZVdlaWdodCI6MS4wLCJMaW5lVHlwZSI6MCwiUGFyZW50U3R5bGUiOnsiJHJlZiI6IjU1In19LCJJc0JlbG93VGltZWJhbmQiOnRydWUsIkhpZGVEYXRlIjpmYWxzZSwiU2hhcGVTaXplIjoxLCJTcGFjaW5nIjoyLjAsIlBhZGRpbmciOnsiJHJlZiI6IjU4In0sIlNoYXBlU3R5bGUiOnsiJGlkIjoiMjE1IiwiTWFyZ2luIjp7IiRyZWYiOiI2MCJ9LCJQYWRkaW5nIjp7IiRyZWYiOiI2MSJ9LCJCYWNrZ3JvdW5kIjp7IiRpZCI6IjIxNiIsIkNvbG9yIjp7IiRpZCI6IjIxNyIsIkEiOjI1NSwiUiI6MjU0LCJHIjoxOTUsIkIiOjZ9fSwiSXNWaXNpYmxlIjp0cnVlLCJXaWR0aCI6MTguMCwiSGVpZ2h0IjoyMC4wLCJCb3JkZXJTdHlsZSI6eyIkaWQiOiIyMTgiLCJMaW5lQ29sb3IiOnsiJHJlZiI6IjYzIn0sIkxpbmVXZWlnaHQiOjAuMCwiTGluZVR5cGUiOjAsIlBhcmVudFN0eWxlIjp7IiRyZWYiOiI2MiJ9fSwiUGFyZW50U3R5bGUiOnsiJHJlZiI6IjU5In19LCJUaXRsZVN0eWxlIjp7IiRpZCI6IjIxOSIsIkZvbnRTZXR0aW5ncyI6eyIkaWQiOiIyMjAiLCJGb250U2l6ZSI6MTIsIkZvbnROYW1lIjoiQXJpYWwiLCJJc0JvbGQiOmZhbHN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IxIiwiTGluZUNvbG9yIjpudWxsLCJMaW5lV2VpZ2h0IjowLjAsIkxpbmVUeXBlIjowLCJQYXJlbnRTdHlsZSI6bnVsbH0sIlBhcmVudFN0eWxlIjp7IiRyZWYiOiI2NSJ9fSwiRGF0ZVN0eWxlIjp7IiRpZCI6IjIyMiIsIkZvbnRTZXR0aW5ncyI6eyIkaWQiOiIyMjMiLCJGb250U2l6ZSI6MTAsIkZvbnROYW1lIjoiQXJpYWwgTmFycm93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yNCIsIkxpbmVDb2xvciI6bnVsbCwiTGluZVdlaWdodCI6MC4wLCJMaW5lVHlwZSI6MCwiUGFyZW50U3R5bGUiOm51bGx9LCJQYXJlbnRTdHlsZSI6eyIkcmVmIjoiNzIifX0sIkRhdGVGb3JtYXQiOnsiJGlkIjoiMjI1IiwiRm9ybWF0U3RyaW5nIjoiTU1NTSBkLCB5eXl5IiwiU2VwYXJhdG9yIjoiLyIsIlVzZUludGVybmF0aW9uYWxEYXRlRm9ybWF0IjpmYWxzZX0sIklzVmlzaWJsZSI6dHJ1ZSwiUGFyZW50U3R5bGUiOnsiJHJlZiI6IjUzIn19LCJQb3NpdGlvbiI6eyIkaWQiOiIyMjYiLCJSYXRpbyI6MC4wLCJJc0N1c3RvbSI6ZmFsc2V9LCJJZCI6IjNiZGVlOTI5LTkyOGEtNDdlYy04MmFiLTExNWFjN2Y3ZTY5MCIsIkltcG9ydElkIjpudWxsLCJUaXRsZSI6IlNpeHRoIE1pbGVzdG9uZSBvciBFdmVudCBIZXJlIiwiTm90ZSI6bnVsbCwiSHlwZXJsaW5rIjpudWxsLCJJc0NoYW5nZWQiOmZhbHNlLCJJc05ldyI6ZmFsc2V9LHsiJGlkIjoiMjI3IiwiRGF0ZSI6IjIwMDItMDItMDFUMjM6NTk6NTkuOTk5WiIsIlN0eWxlIjp7IiRpZCI6IjIyOCIsIlNoYXBlIjoxMywiQ29ubmVjdG9yTWFyZ2luIjp7IiRyZWYiOiI1NCJ9LCJDb25uZWN0b3JTdHlsZSI6eyIkaWQiOiIyMjkiLCJMaW5lQ29sb3IiOnsiJGlkIjoiMjMwIiwiJHR5cGUiOiJOTFJFLkNvbW1vbi5Eb20uU29saWRDb2xvckJydXNoLCBOTFJFLkNvbW1vbiIsIkNvbG9yIjp7IiRpZCI6IjIzMSIsIkEiOjg5LCJSIjo5NCwiRyI6OTQsIkIiOjk0fX0sIkxpbmVXZWlnaHQiOjEuMCwiTGluZVR5cGUiOjAsIlBhcmVudFN0eWxlIjp7IiRyZWYiOiI1NSJ9fSwiSXNCZWxvd1RpbWViYW5kIjpmYWxzZSwiSGlkZURhdGUiOmZhbHNlLCJTaGFwZVNpemUiOjEsIlNwYWNpbmciOjIuMCwiUGFkZGluZyI6eyIkcmVmIjoiNTgifSwiU2hhcGVTdHlsZSI6eyIkaWQiOiIyMzIiLCJNYXJnaW4iOnsiJHJlZiI6IjYwIn0sIlBhZGRpbmciOnsiJHJlZiI6IjYxIn0sIkJhY2tncm91bmQiOnsiJGlkIjoiMjMzIiwiQ29sb3IiOnsiJGlkIjoiMjM0IiwiQSI6MjU1LCJSIjo5NCwiRyI6OTQsIkIiOjk0fX0sIklzVmlzaWJsZSI6dHJ1ZSwiV2lkdGgiOjE4LjAsIkhlaWdodCI6MjAuMCwiQm9yZGVyU3R5bGUiOnsiJGlkIjoiMjM1IiwiTGluZUNvbG9yIjp7IiRyZWYiOiI2MyJ9LCJMaW5lV2VpZ2h0IjowLjAsIkxpbmVUeXBlIjowLCJQYXJlbnRTdHlsZSI6eyIkcmVmIjoiNjIifX0sIlBhcmVudFN0eWxlIjp7IiRyZWYiOiI1OSJ9fSwiVGl0bGVTdHlsZSI6eyIkaWQiOiIyMzYiLCJGb250U2V0dGluZ3MiOnsiJGlkIjoiMjM3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zOCIsIkxpbmVDb2xvciI6bnVsbCwiTGluZVdlaWdodCI6MC4wLCJMaW5lVHlwZSI6MCwiUGFyZW50U3R5bGUiOm51bGx9LCJQYXJlbnRTdHlsZSI6eyIkcmVmIjoiNjUifX0sIkRhdGVTdHlsZSI6eyIkaWQiOiIyMzkiLCJGb250U2V0dGluZ3MiOnsiJGlkIjoiMjQw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DEiLCJMaW5lQ29sb3IiOm51bGwsIkxpbmVXZWlnaHQiOjAuMCwiTGluZVR5cGUiOjAsIlBhcmVudFN0eWxlIjpudWxsfSwiUGFyZW50U3R5bGUiOnsiJHJlZiI6IjcyIn19LCJEYXRlRm9ybWF0Ijp7IiRpZCI6IjI0MiIsIkZvcm1hdFN0cmluZyI6Ik1NTU0gZCwgeXl5eSIsIlNlcGFyYXRvciI6Ii8iLCJVc2VJbnRlcm5hdGlvbmFsRGF0ZUZvcm1hdCI6ZmFsc2V9LCJJc1Zpc2libGUiOnRydWUsIlBhcmVudFN0eWxlIjp7IiRyZWYiOiI1MyJ9fSwiUG9zaXRpb24iOnsiJGlkIjoiMjQzIiwiUmF0aW8iOjAuMCwiSXNDdXN0b20iOmZhbHNlfSwiSWQiOiJkNTA4YmM4ZS03YmRjLTQ3Y2ItYjlmNC1iMTc2YzMwM2JlNzQiLCJJbXBvcnRJZCI6bnVsbCwiVGl0bGUiOiJTZXZlbnRoIE1pbGVzdG9uZSBvciBFdmVudCBIZXJlIiwiTm90ZSI6bnVsbCwiSHlwZXJsaW5rIjpudWxsLCJJc0NoYW5nZWQiOmZhbHNlLCJJc05ldyI6ZmFsc2V9LHsiJGlkIjoiMjQ0IiwiRGF0ZSI6IjIwMDUtMDYtMDFUMjM6NTk6NTkuOTk5WiIsIlN0eWxlIjp7IiRpZCI6IjI0NSIsIlNoYXBlIjo1LCJDb25uZWN0b3JNYXJnaW4iOnsiJHJlZiI6IjU0In0sIkNvbm5lY3RvclN0eWxlIjp7IiRpZCI6IjI0NiIsIkxpbmVDb2xvciI6eyIkaWQiOiIyNDciLCIkdHlwZSI6Ik5MUkUuQ29tbW9uLkRvbS5Tb2xpZENvbG9yQnJ1c2gsIE5MUkUuQ29tbW9uIiwiQ29sb3IiOnsiJGlkIjoiMjQ4IiwiQSI6ODksIlIiOjIyMywiRyI6ODMsIkIiOjM5fX0sIkxpbmVXZWlnaHQiOjEuMCwiTGluZVR5cGUiOjAsIlBhcmVudFN0eWxlIjp7IiRyZWYiOiI1NSJ9fSwiSXNCZWxvd1RpbWViYW5kIjp0cnVlLCJIaWRlRGF0ZSI6ZmFsc2UsIlNoYXBlU2l6ZSI6MCwiU3BhY2luZyI6Mi4wLCJQYWRkaW5nIjp7IiRyZWYiOiI1OCJ9LCJTaGFwZVN0eWxlIjp7IiRpZCI6IjI0OSIsIk1hcmdpbiI6eyIkcmVmIjoiNjAifSwiUGFkZGluZyI6eyIkcmVmIjoiNjEifSwiQmFja2dyb3VuZCI6eyIkaWQiOiIyNTAiLCJDb2xvciI6eyIkaWQiOiIyNTEiLCJBIjoyNTUsIlIiOjIyMywiRyI6ODMsIkIiOjM5fX0sIklzVmlzaWJsZSI6dHJ1ZSwiV2lkdGgiOjEyLjAsIkhlaWdodCI6MTQuMCwiQm9yZGVyU3R5bGUiOnsiJGlkIjoiMjUyIiwiTGluZUNvbG9yIjp7IiRyZWYiOiI2MyJ9LCJMaW5lV2VpZ2h0IjowLjAsIkxpbmVUeXBlIjowLCJQYXJlbnRTdHlsZSI6eyIkcmVmIjoiNjIifX0sIlBhcmVudFN0eWxlIjp7IiRyZWYiOiI1OSJ9fSwiVGl0bGVTdHlsZSI6eyIkaWQiOiIyNTMiLCJGb250U2V0dGluZ3MiOnsiJGlkIjoiMjU0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1NSIsIkxpbmVDb2xvciI6bnVsbCwiTGluZVdlaWdodCI6MC4wLCJMaW5lVHlwZSI6MCwiUGFyZW50U3R5bGUiOm51bGx9LCJQYXJlbnRTdHlsZSI6eyIkcmVmIjoiNjUifX0sIkRhdGVTdHlsZSI6eyIkaWQiOiIyNTYiLCJGb250U2V0dGluZ3MiOnsiJGlkIjoiMjU3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TgiLCJMaW5lQ29sb3IiOm51bGwsIkxpbmVXZWlnaHQiOjAuMCwiTGluZVR5cGUiOjAsIlBhcmVudFN0eWxlIjpudWxsfSwiUGFyZW50U3R5bGUiOnsiJHJlZiI6IjcyIn19LCJEYXRlRm9ybWF0Ijp7IiRpZCI6IjI1OSIsIkZvcm1hdFN0cmluZyI6Ik1NTU0gZCwgeXl5eSIsIlNlcGFyYXRvciI6Ii8iLCJVc2VJbnRlcm5hdGlvbmFsRGF0ZUZvcm1hdCI6ZmFsc2V9LCJJc1Zpc2libGUiOnRydWUsIlBhcmVudFN0eWxlIjp7IiRyZWYiOiI1MyJ9fSwiUG9zaXRpb24iOnsiJGlkIjoiMjYwIiwiUmF0aW8iOjAuMCwiSXNDdXN0b20iOmZhbHNlfSwiSWQiOiIyZDIwZDdkYy1jOTRmLTRkZTItOTQ2ZS00MzczZDQ5NGYxMGIiLCJJbXBvcnRJZCI6bnVsbCwiVGl0bGUiOiJFaWdodCBNaWxlc3RvbmUgb3IgRXZlbnQgSGVyZSIsIk5vdGUiOm51bGwsIkh5cGVybGluayI6bnVsbCwiSXNDaGFuZ2VkIjpmYWxzZSwiSXNOZXciOmZhbHNlfSx7IiRpZCI6IjI2MSIsIkRhdGUiOiIyMDA4LTExLTA5VDIzOjU5OjU5Ljk5OVoiLCJTdHlsZSI6eyIkaWQiOiIyNjIiLCJTaGFwZSI6MTAsIkNvbm5lY3Rvck1hcmdpbiI6eyIkcmVmIjoiNTQifSwiQ29ubmVjdG9yU3R5bGUiOnsiJGlkIjoiMjYzIiwiTGluZUNvbG9yIjp7IiRpZCI6IjI2NCIsIiR0eXBlIjoiTkxSRS5Db21tb24uRG9tLlNvbGlkQ29sb3JCcnVzaCwgTkxSRS5Db21tb24iLCJDb2xvciI6eyIkaWQiOiIyNjUiLCJBIjo4OSwiUiI6NjUsIkciOjEzOCwiQiI6MTc5fX0sIkxpbmVXZWlnaHQiOjEuMCwiTGluZVR5cGUiOjAsIlBhcmVudFN0eWxlIjp7IiRyZWYiOiI1NSJ9fSwiSXNCZWxvd1RpbWViYW5kIjpmYWxzZSwiSGlkZURhdGUiOmZhbHNlLCJTaGFwZVNpemUiOjAsIlNwYWNpbmciOjIuMCwiUGFkZGluZyI6eyIkcmVmIjoiNTgifSwiU2hhcGVTdHlsZSI6eyIkaWQiOiIyNjYiLCJNYXJnaW4iOnsiJHJlZiI6IjYwIn0sIlBhZGRpbmciOnsiJHJlZiI6IjYxIn0sIkJhY2tncm91bmQiOnsiJGlkIjoiMjY3IiwiQ29sb3IiOnsiJGlkIjoiMjY4IiwiQSI6MjU1LCJSIjo4MywiRyI6OTIsIkIiOjE5fX0sIklzVmlzaWJsZSI6dHJ1ZSwiV2lkdGgiOjEyLjAsIkhlaWdodCI6MTQuMCwiQm9yZGVyU3R5bGUiOnsiJGlkIjoiMjY5IiwiTGluZUNvbG9yIjp7IiRyZWYiOiI2MyJ9LCJMaW5lV2VpZ2h0IjowLjAsIkxpbmVUeXBlIjowLCJQYXJlbnRTdHlsZSI6eyIkcmVmIjoiNjIifX0sIlBhcmVudFN0eWxlIjp7IiRyZWYiOiI1OSJ9fSwiVGl0bGVTdHlsZSI6eyIkaWQiOiIyNzAiLCJGb250U2V0dGluZ3MiOnsiJGlkIjoiMjcx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3MiIsIkxpbmVDb2xvciI6bnVsbCwiTGluZVdlaWdodCI6MC4wLCJMaW5lVHlwZSI6MCwiUGFyZW50U3R5bGUiOm51bGx9LCJQYXJlbnRTdHlsZSI6eyIkcmVmIjoiNjUifX0sIkRhdGVTdHlsZSI6eyIkaWQiOiIyNzMiLCJGb250U2V0dGluZ3MiOnsiJGlkIjoiMjc0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zUiLCJMaW5lQ29sb3IiOm51bGwsIkxpbmVXZWlnaHQiOjAuMCwiTGluZVR5cGUiOjAsIlBhcmVudFN0eWxlIjpudWxsfSwiUGFyZW50U3R5bGUiOnsiJHJlZiI6IjcyIn19LCJEYXRlRm9ybWF0Ijp7IiRpZCI6IjI3NiIsIkZvcm1hdFN0cmluZyI6Ik1NTU0gZCwgeXl5eSIsIlNlcGFyYXRvciI6Ii8iLCJVc2VJbnRlcm5hdGlvbmFsRGF0ZUZvcm1hdCI6ZmFsc2V9LCJJc1Zpc2libGUiOnRydWUsIlBhcmVudFN0eWxlIjp7IiRyZWYiOiI1MyJ9fSwiUG9zaXRpb24iOnsiJGlkIjoiMjc3IiwiUmF0aW8iOjAuMCwiSXNDdXN0b20iOmZhbHNlfSwiSWQiOiI3ODBiNWNjNS1lYzg1LTRlMzItYWM2YS02N2EzMGI3MTQxODUiLCJJbXBvcnRJZCI6bnVsbCwiVGl0bGUiOiJOaW50aCBNaWxlc3RvbmUgb3IgRXZlbnQgSGVyZSIsIk5vdGUiOm51bGwsIkh5cGVybGluayI6bnVsbCwiSXNDaGFuZ2VkIjpmYWxzZSwiSXNOZXciOmZhbHNlfSx7IiRpZCI6IjI3OCIsIkRhdGUiOiIyMDEyLTAyLTA0VDIzOjU5OjU5Ljk5OVoiLCJTdHlsZSI6eyIkaWQiOiIyNzkiLCJTaGFwZSI6MTIsIkNvbm5lY3Rvck1hcmdpbiI6eyIkcmVmIjoiNTQifSwiQ29ubmVjdG9yU3R5bGUiOnsiJGlkIjoiMjgwIiwiTGluZUNvbG9yIjp7IiRpZCI6IjI4MSIsIiR0eXBlIjoiTkxSRS5Db21tb24uRG9tLlNvbGlkQ29sb3JCcnVzaCwgTkxSRS5Db21tb24iLCJDb2xvciI6eyIkaWQiOiIyODIiLCJBIjo4OSwiUiI6NjUsIkciOjEzOCwiQiI6MTc5fX0sIkxpbmVXZWlnaHQiOjEuMCwiTGluZVR5cGUiOjAsIlBhcmVudFN0eWxlIjp7IiRyZWYiOiI1NSJ9fSwiSXNCZWxvd1RpbWViYW5kIjp0cnVlLCJIaWRlRGF0ZSI6ZmFsc2UsIlNoYXBlU2l6ZSI6MCwiU3BhY2luZyI6Mi4wLCJQYWRkaW5nIjp7IiRyZWYiOiI1OCJ9LCJTaGFwZVN0eWxlIjp7IiRpZCI6IjI4MyIsIk1hcmdpbiI6eyIkcmVmIjoiNjAifSwiUGFkZGluZyI6eyIkcmVmIjoiNjEifSwiQmFja2dyb3VuZCI6eyIkaWQiOiIyODQiLCJDb2xvciI6eyIkaWQiOiIyODUiLCJBIjoyNTUsIlIiOjY1LCJHIjoxMzgsIkIiOjE3OX19LCJJc1Zpc2libGUiOnRydWUsIldpZHRoIjoxMi4wLCJIZWlnaHQiOjE0LjAsIkJvcmRlclN0eWxlIjp7IiRpZCI6IjI4NiIsIkxpbmVDb2xvciI6eyIkcmVmIjoiNjMifSwiTGluZVdlaWdodCI6MC4wLCJMaW5lVHlwZSI6MCwiUGFyZW50U3R5bGUiOnsiJHJlZiI6IjYyIn19LCJQYXJlbnRTdHlsZSI6eyIkcmVmIjoiNTkifX0sIlRpdGxlU3R5bGUiOnsiJGlkIjoiMjg3IiwiRm9udFNldHRpbmdzIjp7IiRpZCI6IjI4OC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ODkiLCJMaW5lQ29sb3IiOm51bGwsIkxpbmVXZWlnaHQiOjAuMCwiTGluZVR5cGUiOjAsIlBhcmVudFN0eWxlIjpudWxsfSwiUGFyZW50U3R5bGUiOnsiJHJlZiI6IjY1In19LCJEYXRlU3R5bGUiOnsiJGlkIjoiMjkwIiwiRm9udFNldHRpbmdzIjp7IiRpZCI6IjI5MS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kyIiwiTGluZUNvbG9yIjpudWxsLCJMaW5lV2VpZ2h0IjowLjAsIkxpbmVUeXBlIjowLCJQYXJlbnRTdHlsZSI6bnVsbH0sIlBhcmVudFN0eWxlIjp7IiRyZWYiOiI3MiJ9fSwiRGF0ZUZvcm1hdCI6eyIkaWQiOiIyOTMiLCJGb3JtYXRTdHJpbmciOiJNTU1NIGQsIHl5eXkiLCJTZXBhcmF0b3IiOiIvIiwiVXNlSW50ZXJuYXRpb25hbERhdGVGb3JtYXQiOmZhbHNlfSwiSXNWaXNpYmxlIjp0cnVlLCJQYXJlbnRTdHlsZSI6eyIkcmVmIjoiNTMifX0sIlBvc2l0aW9uIjp7IiRpZCI6IjI5NCIsIlJhdGlvIjowLjAsIklzQ3VzdG9tIjpmYWxzZX0sIklkIjoiNTMxMTM0YzItZTA4Mi00NDc5LWExM2MtZmI3ZTZlYWViMzBjIiwiSW1wb3J0SWQiOm51bGwsIlRpdGxlIjoiVGVudGggTWlsZXN0b25lIG9yIEV2ZW50IEhlcmUiLCJOb3RlIjpudWxsLCJIeXBlcmxpbmsiOm51bGwsIklzQ2hhbmdlZCI6ZmFsc2UsIklzTmV3IjpmYWxzZX0seyIkaWQiOiIyOTUiLCJEYXRlIjoiMjAxNi0wMS0xNVQyMzo1OTo1OS45OTlaIiwiU3R5bGUiOnsiJGlkIjoiMjk2IiwiU2hhcGUiOjIsIkNvbm5lY3Rvck1hcmdpbiI6eyIkcmVmIjoiNTQifSwiQ29ubmVjdG9yU3R5bGUiOnsiJGlkIjoiMjk3IiwiTGluZUNvbG9yIjp7IiRpZCI6IjI5OCIsIiR0eXBlIjoiTkxSRS5Db21tb24uRG9tLlNvbGlkQ29sb3JCcnVzaCwgTkxSRS5Db21tb24iLCJDb2xvciI6eyIkaWQiOiIyOTkiLCJBIjo4OSwiUiI6MjQ2LCJHIjoxNDYsIkIiOjB9fSwiTGluZVdlaWdodCI6MS4wLCJMaW5lVHlwZSI6MCwiUGFyZW50U3R5bGUiOnsiJHJlZiI6IjU1In19LCJJc0JlbG93VGltZWJhbmQiOmZhbHNlLCJIaWRlRGF0ZSI6ZmFsc2UsIlNoYXBlU2l6ZSI6MSwiU3BhY2luZyI6Mi4wLCJQYWRkaW5nIjp7IiRyZWYiOiI1OCJ9LCJTaGFwZVN0eWxlIjp7IiRpZCI6IjMwMCIsIk1hcmdpbiI6eyIkcmVmIjoiNjAifSwiUGFkZGluZyI6eyIkcmVmIjoiNjEifSwiQmFja2dyb3VuZCI6eyIkaWQiOiIzMDEiLCJDb2xvciI6eyIkaWQiOiIzMDIiLCJBIjoyNTUsIlIiOjI0NiwiRyI6MTQ2LCJCIjowfX0sIklzVmlzaWJsZSI6dHJ1ZSwiV2lkdGgiOjE4LjAsIkhlaWdodCI6MjAuMCwiQm9yZGVyU3R5bGUiOnsiJGlkIjoiMzAzIiwiTGluZUNvbG9yIjp7IiRyZWYiOiI2MyJ9LCJMaW5lV2VpZ2h0IjowLjAsIkxpbmVUeXBlIjowLCJQYXJlbnRTdHlsZSI6eyIkcmVmIjoiNjIifX0sIlBhcmVudFN0eWxlIjp7IiRyZWYiOiI1OSJ9fSwiVGl0bGVTdHlsZSI6eyIkaWQiOiIzMDQiLCJGb250U2V0dGluZ3MiOnsiJGlkIjoiMzA1IiwiRm9udFNpemUiOjEyLCJGb250TmFtZSI6IkFyaWFsIiwiSXNCb2xkIjpmYWxzZSwiSXNJdGFsaWMiOmZhbHNlLCJJc1VuZGVybGluZWQiOmZhbHNlLCJQYXJlbnRTdHlsZSI6eyIkcmVmIjoiNjYifX0sIkF1dG9TaXplIjowLCJGb3JlZ3JvdW5kIjp7IiRpZCI6IjMwNiIsIkNvbG9yIjp7IiRpZCI6IjMwNyIsIkEiOjI1NSwiUiI6MjIzLCJHIjo4MywiQiI6Mzl9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zMDgiLCJMaW5lQ29sb3IiOm51bGwsIkxpbmVXZWlnaHQiOjAuMCwiTGluZVR5cGUiOjAsIlBhcmVudFN0eWxlIjpudWxsfSwiUGFyZW50U3R5bGUiOnsiJHJlZiI6IjY1In19LCJEYXRlU3R5bGUiOnsiJGlkIjoiMzA5IiwiRm9udFNldHRpbmdzIjp7IiRpZCI6IjMxMC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ExIiwiTGluZUNvbG9yIjpudWxsLCJMaW5lV2VpZ2h0IjowLjAsIkxpbmVUeXBlIjowLCJQYXJlbnRTdHlsZSI6bnVsbH0sIlBhcmVudFN0eWxlIjp7IiRyZWYiOiI3MiJ9fSwiRGF0ZUZvcm1hdCI6eyIkaWQiOiIzMTIiLCJGb3JtYXRTdHJpbmciOiJNTU1NIGQsIHl5eXkiLCJTZXBhcmF0b3IiOiIvIiwiVXNlSW50ZXJuYXRpb25hbERhdGVGb3JtYXQiOmZhbHNlfSwiSXNWaXNpYmxlIjp0cnVlLCJQYXJlbnRTdHlsZSI6eyIkcmVmIjoiNTMifX0sIlBvc2l0aW9uIjp7IiRpZCI6IjMxMyIsIlJhdGlvIjowLjAsIklzQ3VzdG9tIjpmYWxzZX0sIklkIjoiNTE2YzJiNjgtN2EwZS00OWM2LWFkMWEtMDQyMzQ5MDQ5MzhmIiwiSW1wb3J0SWQiOm51bGwsIlRpdGxlIjoiVG9kYXkiLCJOb3RlIjpudWxsLCJIeXBlcmxpbmsiOm51bGwsIklzQ2hhbmdlZCI6ZmFsc2UsIklzTmV3IjpmYWxzZX1dLCJUYXNrcyI6W10sIk1zUHJvamVjdEl0ZW1zVHJlZSI6eyIkaWQiOiIzMTQiLCJSb290Ijp7IiRpZCI6IjMxNSIsIkltcG9ydElkIjpudWxsLCJJc0ltcG9ydGVkIjpmYWxzZSwiQ2hpbGRyZW4iOltdfX0sIlNldHRpbmdzIjp7IiRpZCI6IjMxNiIsIkltcGFPcHRpb25zIjp7IiRpZCI6IjMxNy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saW5lSW1wb3J0ZWQiOmZhbHNlfQ=="/>
  <p:tag name="__MASTER" val="__part_0"/>
</p:tagLst>
</file>

<file path=ppt/tags/tag142.xml><?xml version="1.0" encoding="utf-8"?>
<p:tagLst xmlns:a="http://schemas.openxmlformats.org/drawingml/2006/main" xmlns:r="http://schemas.openxmlformats.org/officeDocument/2006/relationships" xmlns:p="http://schemas.openxmlformats.org/presentationml/2006/main">
  <p:tag name="OTLMARKERSHAPE" val="OTL"/>
</p:tagLst>
</file>

<file path=ppt/tags/tag143.xml><?xml version="1.0" encoding="utf-8"?>
<p:tagLst xmlns:a="http://schemas.openxmlformats.org/drawingml/2006/main" xmlns:r="http://schemas.openxmlformats.org/officeDocument/2006/relationships" xmlns:p="http://schemas.openxmlformats.org/presentationml/2006/main">
  <p:tag name="OTLMARKERSHAPE" val="OTL"/>
</p:tagLst>
</file>

<file path=ppt/tags/tag144.xml><?xml version="1.0" encoding="utf-8"?>
<p:tagLst xmlns:a="http://schemas.openxmlformats.org/drawingml/2006/main" xmlns:r="http://schemas.openxmlformats.org/officeDocument/2006/relationships" xmlns:p="http://schemas.openxmlformats.org/presentationml/2006/main">
  <p:tag name="OTLMARKERSHAPE" val="OTL"/>
</p:tagLst>
</file>

<file path=ppt/tags/tag145.xml><?xml version="1.0" encoding="utf-8"?>
<p:tagLst xmlns:a="http://schemas.openxmlformats.org/drawingml/2006/main" xmlns:r="http://schemas.openxmlformats.org/officeDocument/2006/relationships" xmlns:p="http://schemas.openxmlformats.org/presentationml/2006/main">
  <p:tag name="OTLMARKERSHAPE" val="OTL"/>
</p:tagLst>
</file>

<file path=ppt/tags/tag146.xml><?xml version="1.0" encoding="utf-8"?>
<p:tagLst xmlns:a="http://schemas.openxmlformats.org/drawingml/2006/main" xmlns:r="http://schemas.openxmlformats.org/officeDocument/2006/relationships" xmlns:p="http://schemas.openxmlformats.org/presentationml/2006/main">
  <p:tag name="OTLMARKERSHAPE" val="OTL"/>
</p:tagLst>
</file>

<file path=ppt/tags/tag147.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iJMZWFmIiwiSXNUZW1wbGF0ZSI6ZmFsc2UsIlZlcnNpb24iOnsiJGlkIjoiMiIsIlZlcnNpb24iOiIzLjAuMSIsIk9yaWdpbmFsQXNzZW1ibHlWZXJzaW9uIjoiMy4wMS4wMi4wMCIsIkVkaXRpb24iOiJQbHVzIiwiSXNQbHVzRWRpdGlvbiI6dHJ1ZX0sIkVmZmVjdCI6MSwiU3R5bGUiOnsiJGlkIjoiMyIsIlRpbWViYW5kU3R5bGUiOnsiJGlkIjoiNCIsIlNjYWxlTWFya2luZyI6MCwiU2hhcGUiOjE3LCJTaGFwZVN0eWxlIjp7IiRpZCI6IjUiLCJNYXJnaW4iOnsiJGlkIjoiNiIsIlRvcCI6MCwiTGVmdCI6MTAsIlJpZ2h0IjoxMCwiQm90dG9tIjowfSwiUGFkZGluZyI6eyIkaWQiOiI3IiwiVG9wIjozLCJMZWZ0IjoxMywiUmlnaHQiOjEzLCJCb3R0b20iOjN9LCJCYWNrZ3JvdW5kIjp7IiRpZCI6IjgiLCJDb2xvciI6eyIkaWQiOiI5IiwiQSI6MjU1LCJSIjoxNjYsIkciOjE4MywiQiI6Mzl9fSwiSXNWaXNpYmxlIjp0cnVlLCJXaWR0aCI6ODU4LjAsIkhlaWdodCI6MzAuMCwiQm9yZGVyU3R5bGUiOnsiJGlkIjoiMTAiLCJMaW5lQ29sb3IiOnsiJGlkIjoiMTEiLCIkdHlwZSI6Ik5MUkUuQ29tbW9uLkRvbS5Tb2xpZENvbG9yQnJ1c2gsIE5MUkUuQ29tbW9uIiwiQ29sb3IiOnsiJGlkIjoiMTIiLCJBIjoyNTUsIlIiOjI1NSwiRyI6MCwiQiI6MH19LCJMaW5lV2VpZ2h0IjowLjAsIkxpbmVUeXBlIjowLCJQYXJlbnRTdHlsZSI6bnVsbH0sIlBhcmVudFN0eWxlIjpudWxsfSwiUmlnaHRFbmRDYXBzU3R5bGUiOnsiJGlkIjoiMTMiLCJGb250U2V0dGluZ3MiOnsiJGlkIjoiMTQiLCJGb250U2l6ZSI6MTgsIkZvbnROYW1lIjoiQ2FsaWJyaSIsIklzQm9sZCI6dHJ1ZSwiSXNJdGFsaWMiOmZhbHNlLCJJc1VuZGVybGluZWQiOmZhbHNlLCJQYXJlbnRTdHlsZSI6bnVsbH0sIkF1dG9TaXplIjowLCJGb3JlZ3JvdW5kIjp7IiRpZCI6IjE1IiwiQ29sb3IiOnsiJGlkIjoiMTYiLCJBIjoyNTUsIlIiOjE2NiwiRyI6MTgzLCJCIjozOX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MCwiUiI6MCwiRyI6MCwiQiI6MH19LCJJc1Zpc2libGUiOmZhbHN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TY2LCJHIjoxODMsIkIiOjM5fX0sIk1heFdpZHRoIjoiSW5maW5pdHkiLCJNYXhIZWlnaHQiOiJJbmZpbml0eSIsIlNtYXJ0Rm9yZWdyb3VuZElzQWN0aXZlIjpmYWxzZSwiSG9yaXpvbnRhbEFsaWdubWVudCI6MCwiVmVydGljYWxBbGlnbm1lbnQiOjAsIlNtYXJ0Rm9yZWdyb3VuZCI6bnVsbCwiTWFyZ2luIjp7IiRpZCI6IjI1IiwiVG9wIjowLCJMZWZ0IjoyMCwiUmlnaHQiOjAsIkJvdHRvbSI6MH0sIlBhZGRpbmciOnsiJGlkIjoiMjYiLCJUb3AiOjAsIkxlZnQiOjAsIlJpZ2h0IjowLCJCb3R0b20iOjB9LCJCYWNrZ3JvdW5kIjp7IiRpZCI6IjI3IiwiQ29sb3IiOnsiJHJlZiI6IjIwIn19LCJJc1Zpc2libGUiOmZhbHNlLCJXaWR0aCI6MC4wLCJIZWlnaHQiOjAuMCwiQm9yZGVyU3R5bGUiOm51bGwsIlBhcmVudFN0eWxlIjpudWxsfSwiVG9kYXlUZXh0U3R5bGUiOnsiJGlkIjoiMjgiLCJGb250U2V0dGluZ3MiOnsiJGlkIjoiMjkiLCJGb250U2l6ZSI6MTI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1hcmdpbiI6eyIkaWQiOiIzMiIsIlRvcCI6MCwiTGVmdCI6MCwiUmlnaHQiOjAsIkJvdHRvbSI6MH0sIlBhZGRpbmciOnsiJGlkIjoiMzMiLCJUb3AiOjAsIkxlZnQiOjAsIlJpZ2h0IjowLCJCb3R0b20iOjB9LCJCYWNrZ3JvdW5kIjp7IiRpZCI6IjM0IiwiQ29sb3IiOnsiJHJlZiI6IjIwIn19LCJJc1Zpc2libGUiOnRydW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jU1LCJHIjowLCJCIjowfX0sIklzVmlzaWJsZSI6dHJ1ZSwiV2lkdGgiOjAuMCwiSGVpZ2h0IjowLjAsIkJvcmRlclN0eWxlIjpudWxsLCJQYXJlbnRTdHlsZSI6bnVsbH0sIlNjYWxlU3R5bGUiOnsiJGlkIjoiNDAiLCJTaG93U2VnbWVudFNlcGFyYXRvcnMiOnRydW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iwiUiI6MjU1LCJHIjowLCJCIjowfX0sIkFwcGVuZFllYXJPblllYXJDaGFuZ2UiOnRydWUsIkVsYXBzZWRUaW1lRm9ybWF0IjowLCJUb2RheU1hcmtlclBvc2l0aW9uIjowLCJRdWlja1Bvc2l0aW9uIjozLCJBYnNvbHV0ZVBvc2l0aW9uIjoyMTYuMCwiTWFyZ2luIjp7IiRpZCI6IjQ5IiwiVG9wIjowLCJMZWZ0IjoxMCwiUmlnaHQiOjEwLCJCb3R0b20iOjB9LCJQYWRkaW5nIjp7IiRpZCI6IjUwIiwiVG9wIjowLCJMZWZ0IjowLCJSaWdodCI6MCwiQm90dG9tIjowfSwiQmFja2dyb3VuZCI6eyIkaWQiOiI1MSIsIkNvbG9yIjp7IiRpZCI6IjUyIiwiQSI6MjU1LCJSIjozMSwiRyI6NzMsIkIiOjEyNX19LCJJc1Zpc2libGUiOnRydWUsIldpZHRoIjowLjAsIkhlaWdodCI6MC4wLCJCb3JkZXJTdHlsZSI6bnVsbCwiUGFyZW50U3R5bGUiOm51bGx9LCJEZWZhdWx0TWlsZXN0b25lU3R5bGUiOnsiJGlkIjoiNTMiLCJTaGFwZSI6OS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yLCJGb250TmFtZSI6IkFyaWFsIiwiSXNCb2xkIjpmYWxzZSwiSXNJdGFsaWMiOmZhbHNlLCJJc1VuZGVybGluZWQiOmZhbHNlLCJQYXJlbnRTdHlsZSI6bnVsbH0sIkF1dG9TaXplIjowLCJGb3JlZ3JvdW5kIjp7IiRpZCI6IjY3IiwiQ29sb3IiOnsiJGlkIjoiNjgiLCJBIjoyNTUsIlIiOjk0LCJHIjo5NCwiQiI6OTR9fSwiTWF4V2lkdGgiOjIwMC4wLCJNYXhIZWlnaHQiOiJJbmZpbml0eSIsIlNtYXJ0Rm9yZWdyb3VuZElzQWN0aXZlIjpmYWxzZSwiSG9yaXpvbnRhbEFsaWdubWVudCI6MSwiVmVydGljYWxBbGlnbm1lbnQiOjAsIlNtYXJ0Rm9yZWdyb3VuZCI6bnVsbCwiTWFyZ2luIjp7IiRpZCI6IjY5IiwiVG9wIjowLCJMZWZ0IjowLCJSaWdodCI6MCwiQm90dG9tIjowfSwiUGFkZGluZyI6eyIkaWQiOiI3MCIsIlRvcCI6MCwiTGVmdCI6MCwiUmlnaHQiOjAsIkJvdHRvbSI6MH0sIkJhY2tncm91bmQiOnsiJGlkIjoiNzEiLCJDb2xvciI6eyIkcmVmIjoiMjAifX0sIklzVmlzaWJsZSI6dHJ1ZSwiV2lkdGgiOjAuMCwiSGVpZ2h0IjowLjAsIkJvcmRlclN0eWxlIjpudWxsLCJQYXJlbnRTdHlsZSI6bnVsbH0sIkRhdGVTdHlsZSI6eyIkaWQiOiI3MiIsIkZvbnRTZXR0aW5ncyI6eyIkaWQiOiI3MyIsIkZvbnRTaXplIjoxMCwiRm9udE5hbWUiOiJBcmlhbCBOYXJyb3ciLCJJc0JvbGQiOmZhbHNlLCJJc0l0YWxpYyI6ZmFsc2UsIklzVW5kZXJsaW5lZCI6ZmFsc2UsIlBhcmVudFN0eWxlIjpudWxsfSwiQXV0b1NpemUiOjAsIkZvcmVncm91bmQiOnsiJGlkIjoiNzQiLCJDb2xvciI6eyIkaWQiOiI3NSIsIkEiOjI1NSwiUiI6MTY2LCJHIjoxODMsIkIiOjM5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U1NTSBkLCB5eXl5IiwiU2VwYXJhdG9yIjoiLyIsIlVzZUludGVybmF0aW9uYWxEYXRlRm9ybWF0IjpmYWxzZX0sIklzVmlzaWJsZSI6dHJ1ZSwiUGFyZW50U3R5bGUiOm51bGx9LCJEZWZhdWx0VGFza1N0eWxlIjp7IiRpZCI6IjgwIiwiU2hhcGUiOjgsIlNoYXBlVGhpY2tuZXNzIjoxLCJEdXJhdGlvbkZvcm1hdCI6MCwiSW5jbHVkZU5vbldvcmtpbmdEYXlzSW5EdXJhdGlvbiI6dHJ1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xNjYsIkciOjE4MywiQiI6Mzl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xNjYsIkciOjE4MywiQiI6Mzl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w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EuMCwiTGluZVR5cGUiOjAsIlBhcmVudFN0eWxlIjpudWxsfSwiTWFyZ2luIjpudWxsLCJTdGFydERhdGVQb3NpdGlvbiI6MywiRW5kRGF0ZVBvc2l0aW9uIjozLCJUaXRsZVBvc2l0aW9uIjo0LCJEdXJhdGlvblBvc2l0aW9uIjo2LCJQZXJjZW50YWdlQ29tcGxldGVkUG9zaXRpb24iOjYsIlNwYWNpbmciOjUsIklzQmVsb3dUaW1lYmFuZCI6dHJ1ZSwiUGVyY2VudGFnZUNvbXBsZXRlU2hhcGVPcGFjaXR5IjozNSwiU2hhcGVTdHlsZSI6eyIkaWQiOiIxMDEiLCJNYXJnaW4iOnsiJGlkIjoiMTAyIiwiVG9wIjowLCJMZWZ0Ijo0LCJSaWdodCI6NCwiQm90dG9tIjowfSwiUGFkZGluZyI6eyIkaWQiOiIxMDMiLCJUb3AiOjAsIkxlZnQiOjAsIlJpZ2h0IjowLCJCb3R0b20iOjB9LCJCYWNrZ3JvdW5kIjpudWxsLCJJc1Zpc2libGUiOnRydWUsIldpZHRoIjowLjAsIkhlaWdodCI6MTYuMCwiQm9yZGVyU3R5bGUiOnsiJGlkIjoiMTA0IiwiTGluZUNvbG9yIjp7IiRpZCI6IjEwNSIsIiR0eXBlIjoiTkxSRS5Db21tb24uRG9tLlNvbGlkQ29sb3JCcnVzaCwgTkxSRS5Db21tb24iLCJDb2xvciI6eyIkaWQiOiIxMDYiLCJBIjoyNTUsIlIiOjI1NSwiRyI6MCwiQiI6MH19LCJMaW5lV2VpZ2h0IjowLjAsIkxpbmVUeXBlIjowLCJQYXJlbnRTdHlsZSI6bnVsbH0sIlBhcmVudFN0eWxlIjpudWxsfSwiVGl0bGVTdHlsZSI6eyIkaWQiOiIxMDciLCJGb250U2V0dGluZ3MiOnsiJGlkIjoiMTA4IiwiRm9udFNpemUiOjExLCJGb250TmFtZSI6IkNhbGlicmkiLCJJc0JvbGQiOnRydWUsIklzSXRhbGljIjpmYWxzZSwiSXNVbmRlcmxpbmVkIjpmYWxzZSwiUGFyZW50U3R5bGUiOm51bGx9LCJBdXRvU2l6ZSI6MCwiRm9yZWdyb3VuZCI6eyIkaWQiOiIxMDkiLCJDb2xvciI6eyIkaWQiOiIxMTAiLCJBIjoyNTUsIlIiOjAsIkciOjAsIkIiOjB9fSwiTWF4V2lkdGgiOjcyMC4wLCJNYXhIZWlnaHQiOiJJbmZpbml0eSIsIlNtYXJ0Rm9yZWdyb3VuZElzQWN0aXZlIjp0cnVlLCJIb3Jpem9udGFsQWxpZ25tZW50Ijox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k0LCJHIjo5NCwiQiI6OTR9fSwiTWF4V2lkdGgiOjIwMC4wLCJNYXhIZWlnaHQiOiJJbmZpbml0eSIsIlNtYXJ0Rm9yZWdyb3VuZElzQWN0aXZlIjpmYWxzZSwiSG9yaXpvbnRhbEFsaWdubWVudCI6MCwiVmVydGljYWxBbGlnbm1lbnQiOjAsIlNtYXJ0Rm9yZWdyb3VuZCI6bnVsbCwiTWFyZ2luIjp7IiRpZCI6IjExOCIsIlRvcCI6MCwiTGVmdCI6MCwiUmlnaHQiOjAsIkJvdHRvbSI6MH0sIlBhZGRpbmciOnsiJGlkIjoiMTE5IiwiVG9wIjowLCJMZWZ0IjowLCJSaWdodCI6MCwiQm90dG9tIjowfSwiQmFja2dyb3VuZCI6eyIkaWQiOiIxMjAiLCJDb2xvciI6eyIkcmVmIjoiMjAifX0sIklzVmlzaWJsZSI6dHJ1ZSwiV2lkdGgiOjAuMCwiSGVpZ2h0IjowLjAsIkJvcmRlclN0eWxlIjpudWxsLCJQYXJlbnRTdHlsZSI6bnVsbH0sIkRhdGVGb3JtYXQiOnsiJGlkIjoiMTIxIiwiRm9ybWF0U3RyaW5nIjoiTU1NIGQiLCJTZXBhcmF0b3IiOiIvIiwiVXNlSW50ZXJuYXRpb25hbERhdGVGb3JtYXQiOmZhbHNlfSwiSXNWaXNpYmxlIjp0cnVlLCJQYXJlbnRTdHlsZSI6bnVsbH0sIlNob3dFbGFwc2VkVGltZUdyYWRpZW50U3R5bGUiOmZhbHNlfSwiU2NhbGUiOnsiJGlkIjoiMTIyIiwiU3RhcnREYXRlIjoiMTk3OC0xMC0wMVQyMzo1OTo1OS45OTlaIiwiRW5kRGF0ZSI6IjIwMTYtMDEtMTVUMjM6NTk6NTkuOTk5WiIsIkZvcm1hdCI6Ik1NIiwiVHlwZSI6NCwiQXV0b0RhdGVSYW5nZSI6dHJ1ZSwiV29ya2luZ0RheXMiOjMxLCJUb2RheU1hcmtlclRleHQiOiJUb2RheSIsIkF1dG9TY2FsZVR5cGUiOnRydWV9LCJNaWxlc3RvbmVzIjpbeyIkaWQiOiIxMjMiLCJEYXRlIjoiMTk3OS0xMC0wMVQyMzo1OTo1OS45OTlaIiwiU3R5bGUiOnsiJGlkIjoiMTI0IiwiU2hhcGUiOjIsIkNvbm5lY3Rvck1hcmdpbiI6eyIkcmVmIjoiNTQifSwiQ29ubmVjdG9yU3R5bGUiOnsiJGlkIjoiMTI1IiwiTGluZUNvbG9yIjp7IiRpZCI6IjEyNiIsIiR0eXBlIjoiTkxSRS5Db21tb24uRG9tLlNvbGlkQ29sb3JCcnVzaCwgTkxSRS5Db21tb24iLCJDb2xvciI6eyIkaWQiOiIxMjciLCJBIjo4OSwiUiI6MjQ2LCJHIjoxNDYsIkIiOjB9fSwiTGluZVdlaWdodCI6MS4wLCJMaW5lVHlwZSI6MCwiUGFyZW50U3R5bGUiOnsiJHJlZiI6IjU1In19LCJJc0JlbG93VGltZWJhbmQiOmZhbHNlLCJIaWRlRGF0ZSI6ZmFsc2UsIlNoYXBlU2l6ZSI6MSwiU3BhY2luZyI6Mi4wLCJQYWRkaW5nIjp7IiRyZWYiOiI1OCJ9LCJTaGFwZVN0eWxlIjp7IiRpZCI6IjEyOCIsIk1hcmdpbiI6eyIkcmVmIjoiNjAifSwiUGFkZGluZyI6eyIkcmVmIjoiNjEifSwiQmFja2dyb3VuZCI6eyIkaWQiOiIxMjkiLCJDb2xvciI6eyIkaWQiOiIxMzAiLCJBIjoyNTUsIlIiOjI0NiwiRyI6MTQ2LCJCIjowfX0sIklzVmlzaWJsZSI6dHJ1ZSwiV2lkdGgiOjE4LjAsIkhlaWdodCI6MjAuMCwiQm9yZGVyU3R5bGUiOnsiJGlkIjoiMTMxIiwiTGluZUNvbG9yIjp7IiRyZWYiOiI2MyJ9LCJMaW5lV2VpZ2h0IjowLjAsIkxpbmVUeXBlIjowLCJQYXJlbnRTdHlsZSI6eyIkcmVmIjoiNjIifX0sIlBhcmVudFN0eWxlIjp7IiRyZWYiOiI1OSJ9fSwiVGl0bGVTdHlsZSI6eyIkaWQiOiIxMzIiLCJGb250U2V0dGluZ3MiOnsiJGlkIjoiMTMzIiwiRm9udFNpemUiOjEyLCJGb250TmFtZSI6IkFyaWFsIiwiSXNCb2xkIjpmYWxzZSwiSXNJdGFsaWMiOmZhbHNlLCJJc1VuZGVybGluZWQiOmZhbHNlLCJQYXJlbnRTdHlsZSI6eyIkcmVmIjoiNjYifX0sIkF1dG9TaXplIjowLCJGb3JlZ3JvdW5kIjp7IiRpZCI6IjEzNCIsIkNvbG9yIjp7IiRpZCI6IjEzNSIsIkEiOjI1NSwiUiI6MjIzLCJHIjo4MywiQiI6Mzl9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MzYiLCJMaW5lQ29sb3IiOm51bGwsIkxpbmVXZWlnaHQiOjAuMCwiTGluZVR5cGUiOjAsIlBhcmVudFN0eWxlIjpudWxsfSwiUGFyZW50U3R5bGUiOnsiJHJlZiI6IjY1In19LCJEYXRlU3R5bGUiOnsiJGlkIjoiMTM3IiwiRm9udFNldHRpbmdzIjp7IiRpZCI6IjEzOC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M5IiwiTGluZUNvbG9yIjpudWxsLCJMaW5lV2VpZ2h0IjowLjAsIkxpbmVUeXBlIjowLCJQYXJlbnRTdHlsZSI6bnVsbH0sIlBhcmVudFN0eWxlIjp7IiRyZWYiOiI3MiJ9fSwiRGF0ZUZvcm1hdCI6eyIkaWQiOiIxNDAiLCJGb3JtYXRTdHJpbmciOiJNTU1NIGQsIHl5eXkiLCJTZXBhcmF0b3IiOiIvIiwiVXNlSW50ZXJuYXRpb25hbERhdGVGb3JtYXQiOmZhbHNlfSwiSXNWaXNpYmxlIjp0cnVlLCJQYXJlbnRTdHlsZSI6eyIkcmVmIjoiNTMifX0sIlBvc2l0aW9uIjp7IiRpZCI6IjE0MSIsIlJhdGlvIjowLjAsIklzQ3VzdG9tIjpmYWxzZX0sIklkIjoiMjJiYTk2NjgtOTdhMy00NjU3LWFmYzEtNjlhZGU2MzlhN2ZiIiwiSW1wb3J0SWQiOm51bGwsIlRpdGxlIjoiRmlyc3QgTWlsZXN0b25lIG9yIEV2ZW50IEhlcmUiLCJOb3RlIjpudWxsLCJIeXBlcmxpbmsiOm51bGwsIklzQ2hhbmdlZCI6ZmFsc2UsIklzTmV3IjpmYWxzZX0seyIkaWQiOiIxNDIiLCJEYXRlIjoiMTk4My0wNy0xNFQyMzo1OTo1OS45OTlaIiwiU3R5bGUiOnsiJGlkIjoiMTQzIiwiU2hhcGUiOjEwLCJDb25uZWN0b3JNYXJnaW4iOnsiJHJlZiI6IjU0In0sIkNvbm5lY3RvclN0eWxlIjp7IiRpZCI6IjE0NCIsIkxpbmVDb2xvciI6eyIkaWQiOiIxNDUiLCIkdHlwZSI6Ik5MUkUuQ29tbW9uLkRvbS5Tb2xpZENvbG9yQnJ1c2gsIE5MUkUuQ29tbW9uIiwiQ29sb3IiOnsiJGlkIjoiMTQ2IiwiQSI6ODksIlIiOjE2NiwiRyI6MTgzLCJCIjozOX19LCJMaW5lV2VpZ2h0IjoxLjAsIkxpbmVUeXBlIjowLCJQYXJlbnRTdHlsZSI6eyIkcmVmIjoiNTUifX0sIklzQmVsb3dUaW1lYmFuZCI6dHJ1ZSwiSGlkZURhdGUiOmZhbHNlLCJTaGFwZVNpemUiOjAsIlNwYWNpbmciOjIuMCwiUGFkZGluZyI6eyIkcmVmIjoiNTgifSwiU2hhcGVTdHlsZSI6eyIkaWQiOiIxNDciLCJNYXJnaW4iOnsiJHJlZiI6IjYwIn0sIlBhZGRpbmciOnsiJHJlZiI6IjYxIn0sIkJhY2tncm91bmQiOnsiJGlkIjoiMTQ4IiwiQ29sb3IiOnsiJGlkIjoiMTQ5IiwiQSI6MjU1LCJSIjo4MywiRyI6OTIsIkIiOjE5fX0sIklzVmlzaWJsZSI6dHJ1ZSwiV2lkdGgiOjEyLjAsIkhlaWdodCI6MTQuMCwiQm9yZGVyU3R5bGUiOnsiJGlkIjoiMTUwIiwiTGluZUNvbG9yIjp7IiRyZWYiOiI2MyJ9LCJMaW5lV2VpZ2h0IjowLjAsIkxpbmVUeXBlIjowLCJQYXJlbnRTdHlsZSI6eyIkcmVmIjoiNjIifX0sIlBhcmVudFN0eWxlIjp7IiRyZWYiOiI1OSJ9fSwiVGl0bGVTdHlsZSI6eyIkaWQiOiIxNTEiLCJGb250U2V0dGluZ3MiOnsiJGlkIjoiMTUy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1MyIsIkxpbmVDb2xvciI6bnVsbCwiTGluZVdlaWdodCI6MC4wLCJMaW5lVHlwZSI6MCwiUGFyZW50U3R5bGUiOm51bGx9LCJQYXJlbnRTdHlsZSI6eyIkcmVmIjoiNjUifX0sIkRhdGVTdHlsZSI6eyIkaWQiOiIxNTQiLCJGb250U2V0dGluZ3MiOnsiJGlkIjoiMTU1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TYiLCJMaW5lQ29sb3IiOm51bGwsIkxpbmVXZWlnaHQiOjAuMCwiTGluZVR5cGUiOjAsIlBhcmVudFN0eWxlIjpudWxsfSwiUGFyZW50U3R5bGUiOnsiJHJlZiI6IjcyIn19LCJEYXRlRm9ybWF0Ijp7IiRpZCI6IjE1NyIsIkZvcm1hdFN0cmluZyI6Ik1NTU0gZCwgeXl5eSIsIlNlcGFyYXRvciI6Ii8iLCJVc2VJbnRlcm5hdGlvbmFsRGF0ZUZvcm1hdCI6ZmFsc2V9LCJJc1Zpc2libGUiOnRydWUsIlBhcmVudFN0eWxlIjp7IiRyZWYiOiI1MyJ9fSwiUG9zaXRpb24iOnsiJGlkIjoiMTU4IiwiUmF0aW8iOjAuMCwiSXNDdXN0b20iOmZhbHNlfSwiSWQiOiIxOGE1MjFkNi04ZGJmLTQwOGYtOTM1Ni0yYzA0MGNmN2E0YjEiLCJJbXBvcnRJZCI6bnVsbCwiVGl0bGUiOiJTZWNvbmQgTWlsZXN0b25lIG9yIEV2ZW50IEhlcmUiLCJOb3RlIjpudWxsLCJIeXBlcmxpbmsiOm51bGwsIklzQ2hhbmdlZCI6ZmFsc2UsIklzTmV3IjpmYWxzZX0seyIkaWQiOiIxNTkiLCJEYXRlIjoiMTk4Ni0xMS0yMlQyMzo1OTo1OS45OTlaIiwiU3R5bGUiOnsiJGlkIjoiMTYwIiwiU2hhcGUiOjEyLCJDb25uZWN0b3JNYXJnaW4iOnsiJHJlZiI6IjU0In0sIkNvbm5lY3RvclN0eWxlIjp7IiRpZCI6IjE2MSIsIkxpbmVDb2xvciI6eyIkaWQiOiIxNjIiLCIkdHlwZSI6Ik5MUkUuQ29tbW9uLkRvbS5Tb2xpZENvbG9yQnJ1c2gsIE5MUkUuQ29tbW9uIiwiQ29sb3IiOnsiJGlkIjoiMTYzIiwiQSI6ODksIlIiOjY1LCJHIjoxMzgsIkIiOjE3OX19LCJMaW5lV2VpZ2h0IjoxLjAsIkxpbmVUeXBlIjowLCJQYXJlbnRTdHlsZSI6eyIkcmVmIjoiNTUifX0sIklzQmVsb3dUaW1lYmFuZCI6ZmFsc2UsIkhpZGVEYXRlIjpmYWxzZSwiU2hhcGVTaXplIjowLCJTcGFjaW5nIjoyLjAsIlBhZGRpbmciOnsiJHJlZiI6IjU4In0sIlNoYXBlU3R5bGUiOnsiJGlkIjoiMTY0IiwiTWFyZ2luIjp7IiRyZWYiOiI2MCJ9LCJQYWRkaW5nIjp7IiRyZWYiOiI2MSJ9LCJCYWNrZ3JvdW5kIjp7IiRpZCI6IjE2NSIsIkNvbG9yIjp7IiRpZCI6IjE2NiIsIkEiOjI1NSwiUiI6NjUsIkciOjEzOCwiQiI6MTc5fX0sIklzVmlzaWJsZSI6dHJ1ZSwiV2lkdGgiOjEyLjAsIkhlaWdodCI6MTQuMCwiQm9yZGVyU3R5bGUiOnsiJGlkIjoiMTY3IiwiTGluZUNvbG9yIjp7IiRyZWYiOiI2MyJ9LCJMaW5lV2VpZ2h0IjowLjAsIkxpbmVUeXBlIjowLCJQYXJlbnRTdHlsZSI6eyIkcmVmIjoiNjIifX0sIlBhcmVudFN0eWxlIjp7IiRyZWYiOiI1OSJ9fSwiVGl0bGVTdHlsZSI6eyIkaWQiOiIxNjgiLCJGb250U2V0dGluZ3MiOnsiJGlkIjoiMTY5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3MCIsIkxpbmVDb2xvciI6bnVsbCwiTGluZVdlaWdodCI6MC4wLCJMaW5lVHlwZSI6MCwiUGFyZW50U3R5bGUiOm51bGx9LCJQYXJlbnRTdHlsZSI6eyIkcmVmIjoiNjUifX0sIkRhdGVTdHlsZSI6eyIkaWQiOiIxNzEiLCJGb250U2V0dGluZ3MiOnsiJGlkIjoiMTcy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zMiLCJMaW5lQ29sb3IiOm51bGwsIkxpbmVXZWlnaHQiOjAuMCwiTGluZVR5cGUiOjAsIlBhcmVudFN0eWxlIjpudWxsfSwiUGFyZW50U3R5bGUiOnsiJHJlZiI6IjcyIn19LCJEYXRlRm9ybWF0Ijp7IiRpZCI6IjE3NCIsIkZvcm1hdFN0cmluZyI6Ik1NTU0gZCwgeXl5eSIsIlNlcGFyYXRvciI6Ii8iLCJVc2VJbnRlcm5hdGlvbmFsRGF0ZUZvcm1hdCI6ZmFsc2V9LCJJc1Zpc2libGUiOnRydWUsIlBhcmVudFN0eWxlIjp7IiRyZWYiOiI1MyJ9fSwiUG9zaXRpb24iOnsiJGlkIjoiMTc1IiwiUmF0aW8iOjAuMCwiSXNDdXN0b20iOmZhbHNlfSwiSWQiOiJmMzdkZmIzMy0xY2Y0LTQ5MDktYmZmMS04MDcwNGVhNTE5NDIiLCJJbXBvcnRJZCI6bnVsbCwiVGl0bGUiOiJUaGlyZCBNaWxlc3RvbmUgb3IgRXZlbnQgSGVyZSIsIk5vdGUiOm51bGwsIkh5cGVybGluayI6bnVsbCwiSXNDaGFuZ2VkIjpmYWxzZSwiSXNOZXciOmZhbHNlfSx7IiRpZCI6IjE3NiIsIkRhdGUiOiIxOTk1LTAzLTAxVDIzOjU5OjU5Ljk5OVoiLCJTdHlsZSI6eyIkaWQiOiIxNzciLCJTaGFwZSI6MSwiQ29ubmVjdG9yTWFyZ2luIjp7IiRyZWYiOiI1NCJ9LCJDb25uZWN0b3JTdHlsZSI6eyIkaWQiOiIxNzgiLCJMaW5lQ29sb3IiOnsiJGlkIjoiMTc5IiwiJHR5cGUiOiJOTFJFLkNvbW1vbi5Eb20uU29saWRDb2xvckJydXNoLCBOTFJFLkNvbW1vbiIsIkNvbG9yIjp7IiRpZCI6IjE4MCIsIkEiOjg5LCJSIjoyNDYsIkciOjE0NiwiQiI6MH19LCJMaW5lV2VpZ2h0IjoxLjAsIkxpbmVUeXBlIjowLCJQYXJlbnRTdHlsZSI6eyIkcmVmIjoiNTUifX0sIklzQmVsb3dUaW1lYmFuZCI6dHJ1ZSwiSGlkZURhdGUiOmZhbHNlLCJTaGFwZVNpemUiOjEsIlNwYWNpbmciOjIuMCwiUGFkZGluZyI6eyIkcmVmIjoiNTgifSwiU2hhcGVTdHlsZSI6eyIkaWQiOiIxODEiLCJNYXJnaW4iOnsiJHJlZiI6IjYwIn0sIlBhZGRpbmciOnsiJHJlZiI6IjYxIn0sIkJhY2tncm91bmQiOnsiJGlkIjoiMTgyIiwiQ29sb3IiOnsiJGlkIjoiMTgzIiwiQSI6MjU1LCJSIjoyNDYsIkciOjE0NiwiQiI6MH19LCJJc1Zpc2libGUiOnRydWUsIldpZHRoIjoxOC4wLCJIZWlnaHQiOjIwLjAsIkJvcmRlclN0eWxlIjp7IiRpZCI6IjE4NCIsIkxpbmVDb2xvciI6eyIkcmVmIjoiNjMifSwiTGluZVdlaWdodCI6MC4wLCJMaW5lVHlwZSI6MCwiUGFyZW50U3R5bGUiOnsiJHJlZiI6IjYyIn19LCJQYXJlbnRTdHlsZSI6eyIkcmVmIjoiNTkifX0sIlRpdGxlU3R5bGUiOnsiJGlkIjoiMTg1IiwiRm9udFNldHRpbmdzIjp7IiRpZCI6IjE4Ni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ODciLCJMaW5lQ29sb3IiOm51bGwsIkxpbmVXZWlnaHQiOjAuMCwiTGluZVR5cGUiOjAsIlBhcmVudFN0eWxlIjpudWxsfSwiUGFyZW50U3R5bGUiOnsiJHJlZiI6IjY1In19LCJEYXRlU3R5bGUiOnsiJGlkIjoiMTg4IiwiRm9udFNldHRpbmdzIjp7IiRpZCI6IjE4OS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kwIiwiTGluZUNvbG9yIjpudWxsLCJMaW5lV2VpZ2h0IjowLjAsIkxpbmVUeXBlIjowLCJQYXJlbnRTdHlsZSI6bnVsbH0sIlBhcmVudFN0eWxlIjp7IiRyZWYiOiI3MiJ9fSwiRGF0ZUZvcm1hdCI6eyIkaWQiOiIxOTEiLCJGb3JtYXRTdHJpbmciOiJNTU1NIGQsIHl5eXkiLCJTZXBhcmF0b3IiOiIvIiwiVXNlSW50ZXJuYXRpb25hbERhdGVGb3JtYXQiOmZhbHNlfSwiSXNWaXNpYmxlIjp0cnVlLCJQYXJlbnRTdHlsZSI6eyIkcmVmIjoiNTMifX0sIlBvc2l0aW9uIjp7IiRpZCI6IjE5MiIsIlJhdGlvIjowLjI4MzIyMzM3ODIxNjc3ODc5LCJJc0N1c3RvbSI6dHJ1ZX0sIklkIjoiMDQwNjQ4YTItNmZmOC00NDY4LWEyNGUtNzQ4MGFkOTE2MjBlIiwiSW1wb3J0SWQiOm51bGwsIlRpdGxlIjoiRm91cnRoIE1pbGVzdG9uZSBvciBFdmVudCBIZXJlIiwiTm90ZSI6bnVsbCwiSHlwZXJsaW5rIjpudWxsLCJJc0NoYW5nZWQiOmZhbHNlLCJJc05ldyI6ZmFsc2V9LHsiJGlkIjoiMTkzIiwiRGF0ZSI6IjE5OTYtMDQtMDFUMjM6NTk6NTkuOTk5WiIsIlN0eWxlIjp7IiRpZCI6IjE5NCIsIlNoYXBlIjo1LCJDb25uZWN0b3JNYXJnaW4iOnsiJHJlZiI6IjU0In0sIkNvbm5lY3RvclN0eWxlIjp7IiRpZCI6IjE5NSIsIkxpbmVDb2xvciI6eyIkaWQiOiIxOTYiLCIkdHlwZSI6Ik5MUkUuQ29tbW9uLkRvbS5Tb2xpZENvbG9yQnJ1c2gsIE5MUkUuQ29tbW9uIiwiQ29sb3IiOnsiJGlkIjoiMTk3IiwiQSI6ODksIlIiOjIyMywiRyI6ODMsIkIiOjM5fX0sIkxpbmVXZWlnaHQiOjEuMCwiTGluZVR5cGUiOjAsIlBhcmVudFN0eWxlIjp7IiRyZWYiOiI1NSJ9fSwiSXNCZWxvd1RpbWViYW5kIjpmYWxzZSwiSGlkZURhdGUiOmZhbHNlLCJTaGFwZVNpemUiOjAsIlNwYWNpbmciOjIuMCwiUGFkZGluZyI6eyIkcmVmIjoiNTgifSwiU2hhcGVTdHlsZSI6eyIkaWQiOiIxOTgiLCJNYXJnaW4iOnsiJHJlZiI6IjYwIn0sIlBhZGRpbmciOnsiJHJlZiI6IjYxIn0sIkJhY2tncm91bmQiOnsiJGlkIjoiMTk5IiwiQ29sb3IiOnsiJGlkIjoiMjAwIiwiQSI6MjU1LCJSIjoyMjMsIkciOjgzLCJCIjozOX19LCJJc1Zpc2libGUiOnRydWUsIldpZHRoIjoxMi4wLCJIZWlnaHQiOjE0LjAsIkJvcmRlclN0eWxlIjp7IiRpZCI6IjIwMSIsIkxpbmVDb2xvciI6eyIkcmVmIjoiNjMifSwiTGluZVdlaWdodCI6MC4wLCJMaW5lVHlwZSI6MCwiUGFyZW50U3R5bGUiOnsiJHJlZiI6IjYyIn19LCJQYXJlbnRTdHlsZSI6eyIkcmVmIjoiNTkifX0sIlRpdGxlU3R5bGUiOnsiJGlkIjoiMjAyIiwiRm9udFNldHRpbmdzIjp7IiRpZCI6IjIwMy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DQiLCJMaW5lQ29sb3IiOm51bGwsIkxpbmVXZWlnaHQiOjAuMCwiTGluZVR5cGUiOjAsIlBhcmVudFN0eWxlIjpudWxsfSwiUGFyZW50U3R5bGUiOnsiJHJlZiI6IjY1In19LCJEYXRlU3R5bGUiOnsiJGlkIjoiMjA1IiwiRm9udFNldHRpbmdzIjp7IiRpZCI6IjIwNi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A3IiwiTGluZUNvbG9yIjpudWxsLCJMaW5lV2VpZ2h0IjowLjAsIkxpbmVUeXBlIjowLCJQYXJlbnRTdHlsZSI6bnVsbH0sIlBhcmVudFN0eWxlIjp7IiRyZWYiOiI3MiJ9fSwiRGF0ZUZvcm1hdCI6eyIkaWQiOiIyMDgiLCJGb3JtYXRTdHJpbmciOiJNTU1NIGQsIHl5eXkiLCJTZXBhcmF0b3IiOiIvIiwiVXNlSW50ZXJuYXRpb25hbERhdGVGb3JtYXQiOmZhbHNlfSwiSXNWaXNpYmxlIjp0cnVlLCJQYXJlbnRTdHlsZSI6eyIkcmVmIjoiNTMifX0sIlBvc2l0aW9uIjp7IiRpZCI6IjIwOSIsIlJhdGlvIjowLjIxNDYyOTYzMjQ1NTMzMTMyLCJJc0N1c3RvbSI6dHJ1ZX0sIklkIjoiZGJhOWYxY2MtMjA0MS00MTBiLTg0OWUtZTU5MGU3NmM3NzgwIiwiSW1wb3J0SWQiOm51bGwsIlRpdGxlIjoiRmlmdGggTWlsZXN0b25lIG9yIEV2ZW50IEhlcmUiLCJOb3RlIjpudWxsLCJIeXBlcmxpbmsiOm51bGwsIklzQ2hhbmdlZCI6ZmFsc2UsIklzTmV3IjpmYWxzZX0seyIkaWQiOiIyMTAiLCJEYXRlIjoiMTk5OC0wNy0wMVQyMzo1OTo1OS45OTlaIiwiU3R5bGUiOnsiJGlkIjoiMjExIiwiU2hhcGUiOjEsIkNvbm5lY3Rvck1hcmdpbiI6eyIkcmVmIjoiNTQifSwiQ29ubmVjdG9yU3R5bGUiOnsiJGlkIjoiMjEyIiwiTGluZUNvbG9yIjp7IiRpZCI6IjIxMyIsIiR0eXBlIjoiTkxSRS5Db21tb24uRG9tLlNvbGlkQ29sb3JCcnVzaCwgTkxSRS5Db21tb24iLCJDb2xvciI6eyIkaWQiOiIyMTQiLCJBIjo4OSwiUiI6MjU0LCJHIjoxOTUsIkIiOjZ9fSwiTGluZVdlaWdodCI6MS4wLCJMaW5lVHlwZSI6MCwiUGFyZW50U3R5bGUiOnsiJHJlZiI6IjU1In19LCJJc0JlbG93VGltZWJhbmQiOnRydWUsIkhpZGVEYXRlIjpmYWxzZSwiU2hhcGVTaXplIjoxLCJTcGFjaW5nIjoyLjAsIlBhZGRpbmciOnsiJHJlZiI6IjU4In0sIlNoYXBlU3R5bGUiOnsiJGlkIjoiMjE1IiwiTWFyZ2luIjp7IiRyZWYiOiI2MCJ9LCJQYWRkaW5nIjp7IiRyZWYiOiI2MSJ9LCJCYWNrZ3JvdW5kIjp7IiRpZCI6IjIxNiIsIkNvbG9yIjp7IiRpZCI6IjIxNyIsIkEiOjI1NSwiUiI6MjU0LCJHIjoxOTUsIkIiOjZ9fSwiSXNWaXNpYmxlIjp0cnVlLCJXaWR0aCI6MTguMCwiSGVpZ2h0IjoyMC4wLCJCb3JkZXJTdHlsZSI6eyIkaWQiOiIyMTgiLCJMaW5lQ29sb3IiOnsiJHJlZiI6IjYzIn0sIkxpbmVXZWlnaHQiOjAuMCwiTGluZVR5cGUiOjAsIlBhcmVudFN0eWxlIjp7IiRyZWYiOiI2MiJ9fSwiUGFyZW50U3R5bGUiOnsiJHJlZiI6IjU5In19LCJUaXRsZVN0eWxlIjp7IiRpZCI6IjIxOSIsIkZvbnRTZXR0aW5ncyI6eyIkaWQiOiIyMjAiLCJGb250U2l6ZSI6MTIsIkZvbnROYW1lIjoiQXJpYWwiLCJJc0JvbGQiOmZhbHN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IxIiwiTGluZUNvbG9yIjpudWxsLCJMaW5lV2VpZ2h0IjowLjAsIkxpbmVUeXBlIjowLCJQYXJlbnRTdHlsZSI6bnVsbH0sIlBhcmVudFN0eWxlIjp7IiRyZWYiOiI2NSJ9fSwiRGF0ZVN0eWxlIjp7IiRpZCI6IjIyMiIsIkZvbnRTZXR0aW5ncyI6eyIkaWQiOiIyMjMiLCJGb250U2l6ZSI6MTAsIkZvbnROYW1lIjoiQXJpYWwgTmFycm93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yNCIsIkxpbmVDb2xvciI6bnVsbCwiTGluZVdlaWdodCI6MC4wLCJMaW5lVHlwZSI6MCwiUGFyZW50U3R5bGUiOm51bGx9LCJQYXJlbnRTdHlsZSI6eyIkcmVmIjoiNzIifX0sIkRhdGVGb3JtYXQiOnsiJGlkIjoiMjI1IiwiRm9ybWF0U3RyaW5nIjoiTU1NTSBkLCB5eXl5IiwiU2VwYXJhdG9yIjoiLyIsIlVzZUludGVybmF0aW9uYWxEYXRlRm9ybWF0IjpmYWxzZX0sIklzVmlzaWJsZSI6dHJ1ZSwiUGFyZW50U3R5bGUiOnsiJHJlZiI6IjUzIn19LCJQb3NpdGlvbiI6eyIkaWQiOiIyMjYiLCJSYXRpbyI6MC4wLCJJc0N1c3RvbSI6ZmFsc2V9LCJJZCI6IjNiZGVlOTI5LTkyOGEtNDdlYy04MmFiLTExNWFjN2Y3ZTY5MCIsIkltcG9ydElkIjpudWxsLCJUaXRsZSI6IlNpeHRoIE1pbGVzdG9uZSBvciBFdmVudCBIZXJlIiwiTm90ZSI6bnVsbCwiSHlwZXJsaW5rIjpudWxsLCJJc0NoYW5nZWQiOmZhbHNlLCJJc05ldyI6ZmFsc2V9LHsiJGlkIjoiMjI3IiwiRGF0ZSI6IjIwMDItMDItMDFUMjM6NTk6NTkuOTk5WiIsIlN0eWxlIjp7IiRpZCI6IjIyOCIsIlNoYXBlIjoxMywiQ29ubmVjdG9yTWFyZ2luIjp7IiRyZWYiOiI1NCJ9LCJDb25uZWN0b3JTdHlsZSI6eyIkaWQiOiIyMjkiLCJMaW5lQ29sb3IiOnsiJGlkIjoiMjMwIiwiJHR5cGUiOiJOTFJFLkNvbW1vbi5Eb20uU29saWRDb2xvckJydXNoLCBOTFJFLkNvbW1vbiIsIkNvbG9yIjp7IiRpZCI6IjIzMSIsIkEiOjg5LCJSIjo5NCwiRyI6OTQsIkIiOjk0fX0sIkxpbmVXZWlnaHQiOjEuMCwiTGluZVR5cGUiOjAsIlBhcmVudFN0eWxlIjp7IiRyZWYiOiI1NSJ9fSwiSXNCZWxvd1RpbWViYW5kIjpmYWxzZSwiSGlkZURhdGUiOmZhbHNlLCJTaGFwZVNpemUiOjEsIlNwYWNpbmciOjIuMCwiUGFkZGluZyI6eyIkcmVmIjoiNTgifSwiU2hhcGVTdHlsZSI6eyIkaWQiOiIyMzIiLCJNYXJnaW4iOnsiJHJlZiI6IjYwIn0sIlBhZGRpbmciOnsiJHJlZiI6IjYxIn0sIkJhY2tncm91bmQiOnsiJGlkIjoiMjMzIiwiQ29sb3IiOnsiJGlkIjoiMjM0IiwiQSI6MjU1LCJSIjo5NCwiRyI6OTQsIkIiOjk0fX0sIklzVmlzaWJsZSI6dHJ1ZSwiV2lkdGgiOjE4LjAsIkhlaWdodCI6MjAuMCwiQm9yZGVyU3R5bGUiOnsiJGlkIjoiMjM1IiwiTGluZUNvbG9yIjp7IiRyZWYiOiI2MyJ9LCJMaW5lV2VpZ2h0IjowLjAsIkxpbmVUeXBlIjowLCJQYXJlbnRTdHlsZSI6eyIkcmVmIjoiNjIifX0sIlBhcmVudFN0eWxlIjp7IiRyZWYiOiI1OSJ9fSwiVGl0bGVTdHlsZSI6eyIkaWQiOiIyMzYiLCJGb250U2V0dGluZ3MiOnsiJGlkIjoiMjM3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zOCIsIkxpbmVDb2xvciI6bnVsbCwiTGluZVdlaWdodCI6MC4wLCJMaW5lVHlwZSI6MCwiUGFyZW50U3R5bGUiOm51bGx9LCJQYXJlbnRTdHlsZSI6eyIkcmVmIjoiNjUifX0sIkRhdGVTdHlsZSI6eyIkaWQiOiIyMzkiLCJGb250U2V0dGluZ3MiOnsiJGlkIjoiMjQw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DEiLCJMaW5lQ29sb3IiOm51bGwsIkxpbmVXZWlnaHQiOjAuMCwiTGluZVR5cGUiOjAsIlBhcmVudFN0eWxlIjpudWxsfSwiUGFyZW50U3R5bGUiOnsiJHJlZiI6IjcyIn19LCJEYXRlRm9ybWF0Ijp7IiRpZCI6IjI0MiIsIkZvcm1hdFN0cmluZyI6Ik1NTU0gZCwgeXl5eSIsIlNlcGFyYXRvciI6Ii8iLCJVc2VJbnRlcm5hdGlvbmFsRGF0ZUZvcm1hdCI6ZmFsc2V9LCJJc1Zpc2libGUiOnRydWUsIlBhcmVudFN0eWxlIjp7IiRyZWYiOiI1MyJ9fSwiUG9zaXRpb24iOnsiJGlkIjoiMjQzIiwiUmF0aW8iOjAuMCwiSXNDdXN0b20iOmZhbHNlfSwiSWQiOiJkNTA4YmM4ZS03YmRjLTQ3Y2ItYjlmNC1iMTc2YzMwM2JlNzQiLCJJbXBvcnRJZCI6bnVsbCwiVGl0bGUiOiJTZXZlbnRoIE1pbGVzdG9uZSBvciBFdmVudCBIZXJlIiwiTm90ZSI6bnVsbCwiSHlwZXJsaW5rIjpudWxsLCJJc0NoYW5nZWQiOmZhbHNlLCJJc05ldyI6ZmFsc2V9LHsiJGlkIjoiMjQ0IiwiRGF0ZSI6IjIwMDUtMDYtMDFUMjM6NTk6NTkuOTk5WiIsIlN0eWxlIjp7IiRpZCI6IjI0NSIsIlNoYXBlIjo1LCJDb25uZWN0b3JNYXJnaW4iOnsiJHJlZiI6IjU0In0sIkNvbm5lY3RvclN0eWxlIjp7IiRpZCI6IjI0NiIsIkxpbmVDb2xvciI6eyIkaWQiOiIyNDciLCIkdHlwZSI6Ik5MUkUuQ29tbW9uLkRvbS5Tb2xpZENvbG9yQnJ1c2gsIE5MUkUuQ29tbW9uIiwiQ29sb3IiOnsiJGlkIjoiMjQ4IiwiQSI6ODksIlIiOjIyMywiRyI6ODMsIkIiOjM5fX0sIkxpbmVXZWlnaHQiOjEuMCwiTGluZVR5cGUiOjAsIlBhcmVudFN0eWxlIjp7IiRyZWYiOiI1NSJ9fSwiSXNCZWxvd1RpbWViYW5kIjp0cnVlLCJIaWRlRGF0ZSI6ZmFsc2UsIlNoYXBlU2l6ZSI6MCwiU3BhY2luZyI6Mi4wLCJQYWRkaW5nIjp7IiRyZWYiOiI1OCJ9LCJTaGFwZVN0eWxlIjp7IiRpZCI6IjI0OSIsIk1hcmdpbiI6eyIkcmVmIjoiNjAifSwiUGFkZGluZyI6eyIkcmVmIjoiNjEifSwiQmFja2dyb3VuZCI6eyIkaWQiOiIyNTAiLCJDb2xvciI6eyIkaWQiOiIyNTEiLCJBIjoyNTUsIlIiOjIyMywiRyI6ODMsIkIiOjM5fX0sIklzVmlzaWJsZSI6dHJ1ZSwiV2lkdGgiOjEyLjAsIkhlaWdodCI6MTQuMCwiQm9yZGVyU3R5bGUiOnsiJGlkIjoiMjUyIiwiTGluZUNvbG9yIjp7IiRyZWYiOiI2MyJ9LCJMaW5lV2VpZ2h0IjowLjAsIkxpbmVUeXBlIjowLCJQYXJlbnRTdHlsZSI6eyIkcmVmIjoiNjIifX0sIlBhcmVudFN0eWxlIjp7IiRyZWYiOiI1OSJ9fSwiVGl0bGVTdHlsZSI6eyIkaWQiOiIyNTMiLCJGb250U2V0dGluZ3MiOnsiJGlkIjoiMjU0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1NSIsIkxpbmVDb2xvciI6bnVsbCwiTGluZVdlaWdodCI6MC4wLCJMaW5lVHlwZSI6MCwiUGFyZW50U3R5bGUiOm51bGx9LCJQYXJlbnRTdHlsZSI6eyIkcmVmIjoiNjUifX0sIkRhdGVTdHlsZSI6eyIkaWQiOiIyNTYiLCJGb250U2V0dGluZ3MiOnsiJGlkIjoiMjU3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TgiLCJMaW5lQ29sb3IiOm51bGwsIkxpbmVXZWlnaHQiOjAuMCwiTGluZVR5cGUiOjAsIlBhcmVudFN0eWxlIjpudWxsfSwiUGFyZW50U3R5bGUiOnsiJHJlZiI6IjcyIn19LCJEYXRlRm9ybWF0Ijp7IiRpZCI6IjI1OSIsIkZvcm1hdFN0cmluZyI6Ik1NTU0gZCwgeXl5eSIsIlNlcGFyYXRvciI6Ii8iLCJVc2VJbnRlcm5hdGlvbmFsRGF0ZUZvcm1hdCI6ZmFsc2V9LCJJc1Zpc2libGUiOnRydWUsIlBhcmVudFN0eWxlIjp7IiRyZWYiOiI1MyJ9fSwiUG9zaXRpb24iOnsiJGlkIjoiMjYwIiwiUmF0aW8iOjAuMCwiSXNDdXN0b20iOmZhbHNlfSwiSWQiOiIyZDIwZDdkYy1jOTRmLTRkZTItOTQ2ZS00MzczZDQ5NGYxMGIiLCJJbXBvcnRJZCI6bnVsbCwiVGl0bGUiOiJFaWdodCBNaWxlc3RvbmUgb3IgRXZlbnQgSGVyZSIsIk5vdGUiOm51bGwsIkh5cGVybGluayI6bnVsbCwiSXNDaGFuZ2VkIjpmYWxzZSwiSXNOZXciOmZhbHNlfSx7IiRpZCI6IjI2MSIsIkRhdGUiOiIyMDA4LTExLTA5VDIzOjU5OjU5Ljk5OVoiLCJTdHlsZSI6eyIkaWQiOiIyNjIiLCJTaGFwZSI6MTAsIkNvbm5lY3Rvck1hcmdpbiI6eyIkcmVmIjoiNTQifSwiQ29ubmVjdG9yU3R5bGUiOnsiJGlkIjoiMjYzIiwiTGluZUNvbG9yIjp7IiRpZCI6IjI2NCIsIiR0eXBlIjoiTkxSRS5Db21tb24uRG9tLlNvbGlkQ29sb3JCcnVzaCwgTkxSRS5Db21tb24iLCJDb2xvciI6eyIkaWQiOiIyNjUiLCJBIjo4OSwiUiI6NjUsIkciOjEzOCwiQiI6MTc5fX0sIkxpbmVXZWlnaHQiOjEuMCwiTGluZVR5cGUiOjAsIlBhcmVudFN0eWxlIjp7IiRyZWYiOiI1NSJ9fSwiSXNCZWxvd1RpbWViYW5kIjpmYWxzZSwiSGlkZURhdGUiOmZhbHNlLCJTaGFwZVNpemUiOjAsIlNwYWNpbmciOjIuMCwiUGFkZGluZyI6eyIkcmVmIjoiNTgifSwiU2hhcGVTdHlsZSI6eyIkaWQiOiIyNjYiLCJNYXJnaW4iOnsiJHJlZiI6IjYwIn0sIlBhZGRpbmciOnsiJHJlZiI6IjYxIn0sIkJhY2tncm91bmQiOnsiJGlkIjoiMjY3IiwiQ29sb3IiOnsiJGlkIjoiMjY4IiwiQSI6MjU1LCJSIjo4MywiRyI6OTIsIkIiOjE5fX0sIklzVmlzaWJsZSI6dHJ1ZSwiV2lkdGgiOjEyLjAsIkhlaWdodCI6MTQuMCwiQm9yZGVyU3R5bGUiOnsiJGlkIjoiMjY5IiwiTGluZUNvbG9yIjp7IiRyZWYiOiI2MyJ9LCJMaW5lV2VpZ2h0IjowLjAsIkxpbmVUeXBlIjowLCJQYXJlbnRTdHlsZSI6eyIkcmVmIjoiNjIifX0sIlBhcmVudFN0eWxlIjp7IiRyZWYiOiI1OSJ9fSwiVGl0bGVTdHlsZSI6eyIkaWQiOiIyNzAiLCJGb250U2V0dGluZ3MiOnsiJGlkIjoiMjcx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3MiIsIkxpbmVDb2xvciI6bnVsbCwiTGluZVdlaWdodCI6MC4wLCJMaW5lVHlwZSI6MCwiUGFyZW50U3R5bGUiOm51bGx9LCJQYXJlbnRTdHlsZSI6eyIkcmVmIjoiNjUifX0sIkRhdGVTdHlsZSI6eyIkaWQiOiIyNzMiLCJGb250U2V0dGluZ3MiOnsiJGlkIjoiMjc0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zUiLCJMaW5lQ29sb3IiOm51bGwsIkxpbmVXZWlnaHQiOjAuMCwiTGluZVR5cGUiOjAsIlBhcmVudFN0eWxlIjpudWxsfSwiUGFyZW50U3R5bGUiOnsiJHJlZiI6IjcyIn19LCJEYXRlRm9ybWF0Ijp7IiRpZCI6IjI3NiIsIkZvcm1hdFN0cmluZyI6Ik1NTU0gZCwgeXl5eSIsIlNlcGFyYXRvciI6Ii8iLCJVc2VJbnRlcm5hdGlvbmFsRGF0ZUZvcm1hdCI6ZmFsc2V9LCJJc1Zpc2libGUiOnRydWUsIlBhcmVudFN0eWxlIjp7IiRyZWYiOiI1MyJ9fSwiUG9zaXRpb24iOnsiJGlkIjoiMjc3IiwiUmF0aW8iOjAuMCwiSXNDdXN0b20iOmZhbHNlfSwiSWQiOiI3ODBiNWNjNS1lYzg1LTRlMzItYWM2YS02N2EzMGI3MTQxODUiLCJJbXBvcnRJZCI6bnVsbCwiVGl0bGUiOiJOaW50aCBNaWxlc3RvbmUgb3IgRXZlbnQgSGVyZSIsIk5vdGUiOm51bGwsIkh5cGVybGluayI6bnVsbCwiSXNDaGFuZ2VkIjpmYWxzZSwiSXNOZXciOmZhbHNlfSx7IiRpZCI6IjI3OCIsIkRhdGUiOiIyMDEyLTAyLTA0VDIzOjU5OjU5Ljk5OVoiLCJTdHlsZSI6eyIkaWQiOiIyNzkiLCJTaGFwZSI6MTIsIkNvbm5lY3Rvck1hcmdpbiI6eyIkcmVmIjoiNTQifSwiQ29ubmVjdG9yU3R5bGUiOnsiJGlkIjoiMjgwIiwiTGluZUNvbG9yIjp7IiRpZCI6IjI4MSIsIiR0eXBlIjoiTkxSRS5Db21tb24uRG9tLlNvbGlkQ29sb3JCcnVzaCwgTkxSRS5Db21tb24iLCJDb2xvciI6eyIkaWQiOiIyODIiLCJBIjo4OSwiUiI6NjUsIkciOjEzOCwiQiI6MTc5fX0sIkxpbmVXZWlnaHQiOjEuMCwiTGluZVR5cGUiOjAsIlBhcmVudFN0eWxlIjp7IiRyZWYiOiI1NSJ9fSwiSXNCZWxvd1RpbWViYW5kIjp0cnVlLCJIaWRlRGF0ZSI6ZmFsc2UsIlNoYXBlU2l6ZSI6MCwiU3BhY2luZyI6Mi4wLCJQYWRkaW5nIjp7IiRyZWYiOiI1OCJ9LCJTaGFwZVN0eWxlIjp7IiRpZCI6IjI4MyIsIk1hcmdpbiI6eyIkcmVmIjoiNjAifSwiUGFkZGluZyI6eyIkcmVmIjoiNjEifSwiQmFja2dyb3VuZCI6eyIkaWQiOiIyODQiLCJDb2xvciI6eyIkaWQiOiIyODUiLCJBIjoyNTUsIlIiOjY1LCJHIjoxMzgsIkIiOjE3OX19LCJJc1Zpc2libGUiOnRydWUsIldpZHRoIjoxMi4wLCJIZWlnaHQiOjE0LjAsIkJvcmRlclN0eWxlIjp7IiRpZCI6IjI4NiIsIkxpbmVDb2xvciI6eyIkcmVmIjoiNjMifSwiTGluZVdlaWdodCI6MC4wLCJMaW5lVHlwZSI6MCwiUGFyZW50U3R5bGUiOnsiJHJlZiI6IjYyIn19LCJQYXJlbnRTdHlsZSI6eyIkcmVmIjoiNTkifX0sIlRpdGxlU3R5bGUiOnsiJGlkIjoiMjg3IiwiRm9udFNldHRpbmdzIjp7IiRpZCI6IjI4OC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ODkiLCJMaW5lQ29sb3IiOm51bGwsIkxpbmVXZWlnaHQiOjAuMCwiTGluZVR5cGUiOjAsIlBhcmVudFN0eWxlIjpudWxsfSwiUGFyZW50U3R5bGUiOnsiJHJlZiI6IjY1In19LCJEYXRlU3R5bGUiOnsiJGlkIjoiMjkwIiwiRm9udFNldHRpbmdzIjp7IiRpZCI6IjI5MS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kyIiwiTGluZUNvbG9yIjpudWxsLCJMaW5lV2VpZ2h0IjowLjAsIkxpbmVUeXBlIjowLCJQYXJlbnRTdHlsZSI6bnVsbH0sIlBhcmVudFN0eWxlIjp7IiRyZWYiOiI3MiJ9fSwiRGF0ZUZvcm1hdCI6eyIkaWQiOiIyOTMiLCJGb3JtYXRTdHJpbmciOiJNTU1NIGQsIHl5eXkiLCJTZXBhcmF0b3IiOiIvIiwiVXNlSW50ZXJuYXRpb25hbERhdGVGb3JtYXQiOmZhbHNlfSwiSXNWaXNpYmxlIjp0cnVlLCJQYXJlbnRTdHlsZSI6eyIkcmVmIjoiNTMifX0sIlBvc2l0aW9uIjp7IiRpZCI6IjI5NCIsIlJhdGlvIjowLjAsIklzQ3VzdG9tIjpmYWxzZX0sIklkIjoiNTMxMTM0YzItZTA4Mi00NDc5LWExM2MtZmI3ZTZlYWViMzBjIiwiSW1wb3J0SWQiOm51bGwsIlRpdGxlIjoiVGVudGggTWlsZXN0b25lIG9yIEV2ZW50IEhlcmUiLCJOb3RlIjpudWxsLCJIeXBlcmxpbmsiOm51bGwsIklzQ2hhbmdlZCI6ZmFsc2UsIklzTmV3IjpmYWxzZX0seyIkaWQiOiIyOTUiLCJEYXRlIjoiMjAxNi0wMS0xNVQyMzo1OTo1OS45OTlaIiwiU3R5bGUiOnsiJGlkIjoiMjk2IiwiU2hhcGUiOjIsIkNvbm5lY3Rvck1hcmdpbiI6eyIkcmVmIjoiNTQifSwiQ29ubmVjdG9yU3R5bGUiOnsiJGlkIjoiMjk3IiwiTGluZUNvbG9yIjp7IiRpZCI6IjI5OCIsIiR0eXBlIjoiTkxSRS5Db21tb24uRG9tLlNvbGlkQ29sb3JCcnVzaCwgTkxSRS5Db21tb24iLCJDb2xvciI6eyIkaWQiOiIyOTkiLCJBIjo4OSwiUiI6MjQ2LCJHIjoxNDYsIkIiOjB9fSwiTGluZVdlaWdodCI6MS4wLCJMaW5lVHlwZSI6MCwiUGFyZW50U3R5bGUiOnsiJHJlZiI6IjU1In19LCJJc0JlbG93VGltZWJhbmQiOmZhbHNlLCJIaWRlRGF0ZSI6ZmFsc2UsIlNoYXBlU2l6ZSI6MSwiU3BhY2luZyI6Mi4wLCJQYWRkaW5nIjp7IiRyZWYiOiI1OCJ9LCJTaGFwZVN0eWxlIjp7IiRpZCI6IjMwMCIsIk1hcmdpbiI6eyIkcmVmIjoiNjAifSwiUGFkZGluZyI6eyIkcmVmIjoiNjEifSwiQmFja2dyb3VuZCI6eyIkaWQiOiIzMDEiLCJDb2xvciI6eyIkaWQiOiIzMDIiLCJBIjoyNTUsIlIiOjI0NiwiRyI6MTQ2LCJCIjowfX0sIklzVmlzaWJsZSI6dHJ1ZSwiV2lkdGgiOjE4LjAsIkhlaWdodCI6MjAuMCwiQm9yZGVyU3R5bGUiOnsiJGlkIjoiMzAzIiwiTGluZUNvbG9yIjp7IiRyZWYiOiI2MyJ9LCJMaW5lV2VpZ2h0IjowLjAsIkxpbmVUeXBlIjowLCJQYXJlbnRTdHlsZSI6eyIkcmVmIjoiNjIifX0sIlBhcmVudFN0eWxlIjp7IiRyZWYiOiI1OSJ9fSwiVGl0bGVTdHlsZSI6eyIkaWQiOiIzMDQiLCJGb250U2V0dGluZ3MiOnsiJGlkIjoiMzA1IiwiRm9udFNpemUiOjEyLCJGb250TmFtZSI6IkFyaWFsIiwiSXNCb2xkIjpmYWxzZSwiSXNJdGFsaWMiOmZhbHNlLCJJc1VuZGVybGluZWQiOmZhbHNlLCJQYXJlbnRTdHlsZSI6eyIkcmVmIjoiNjYifX0sIkF1dG9TaXplIjowLCJGb3JlZ3JvdW5kIjp7IiRpZCI6IjMwNiIsIkNvbG9yIjp7IiRpZCI6IjMwNyIsIkEiOjI1NSwiUiI6MjIzLCJHIjo4MywiQiI6Mzl9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zMDgiLCJMaW5lQ29sb3IiOm51bGwsIkxpbmVXZWlnaHQiOjAuMCwiTGluZVR5cGUiOjAsIlBhcmVudFN0eWxlIjpudWxsfSwiUGFyZW50U3R5bGUiOnsiJHJlZiI6IjY1In19LCJEYXRlU3R5bGUiOnsiJGlkIjoiMzA5IiwiRm9udFNldHRpbmdzIjp7IiRpZCI6IjMxMC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ExIiwiTGluZUNvbG9yIjpudWxsLCJMaW5lV2VpZ2h0IjowLjAsIkxpbmVUeXBlIjowLCJQYXJlbnRTdHlsZSI6bnVsbH0sIlBhcmVudFN0eWxlIjp7IiRyZWYiOiI3MiJ9fSwiRGF0ZUZvcm1hdCI6eyIkaWQiOiIzMTIiLCJGb3JtYXRTdHJpbmciOiJNTU1NIGQsIHl5eXkiLCJTZXBhcmF0b3IiOiIvIiwiVXNlSW50ZXJuYXRpb25hbERhdGVGb3JtYXQiOmZhbHNlfSwiSXNWaXNpYmxlIjp0cnVlLCJQYXJlbnRTdHlsZSI6eyIkcmVmIjoiNTMifX0sIlBvc2l0aW9uIjp7IiRpZCI6IjMxMyIsIlJhdGlvIjowLjAsIklzQ3VzdG9tIjpmYWxzZX0sIklkIjoiNTE2YzJiNjgtN2EwZS00OWM2LWFkMWEtMDQyMzQ5MDQ5MzhmIiwiSW1wb3J0SWQiOm51bGwsIlRpdGxlIjoiVG9kYXkiLCJOb3RlIjpudWxsLCJIeXBlcmxpbmsiOm51bGwsIklzQ2hhbmdlZCI6ZmFsc2UsIklzTmV3IjpmYWxzZX1dLCJUYXNrcyI6W10sIk1zUHJvamVjdEl0ZW1zVHJlZSI6eyIkaWQiOiIzMTQiLCJSb290Ijp7IiRpZCI6IjMxNSIsIkltcG9ydElkIjpudWxsLCJJc0ltcG9ydGVkIjpmYWxzZSwiQ2hpbGRyZW4iOltdfX0sIlNldHRpbmdzIjp7IiRpZCI6IjMxNiIsIkltcGFPcHRpb25zIjp7IiRpZCI6IjMxNy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saW5lSW1wb3J0ZWQiOmZhbHNlfQ=="/>
  <p:tag name="__MASTER" val="__part_0"/>
</p:tagLst>
</file>

<file path=ppt/tags/tag148.xml><?xml version="1.0" encoding="utf-8"?>
<p:tagLst xmlns:a="http://schemas.openxmlformats.org/drawingml/2006/main" xmlns:r="http://schemas.openxmlformats.org/officeDocument/2006/relationships" xmlns:p="http://schemas.openxmlformats.org/presentationml/2006/main">
  <p:tag name="OTLMARKERSHAPE" val="OTL"/>
</p:tagLst>
</file>

<file path=ppt/tags/tag149.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50.xml><?xml version="1.0" encoding="utf-8"?>
<p:tagLst xmlns:a="http://schemas.openxmlformats.org/drawingml/2006/main" xmlns:r="http://schemas.openxmlformats.org/officeDocument/2006/relationships" xmlns:p="http://schemas.openxmlformats.org/presentationml/2006/main">
  <p:tag name="OTLMARKERSHAPE" val="OTL"/>
</p:tagLst>
</file>

<file path=ppt/tags/tag151.xml><?xml version="1.0" encoding="utf-8"?>
<p:tagLst xmlns:a="http://schemas.openxmlformats.org/drawingml/2006/main" xmlns:r="http://schemas.openxmlformats.org/officeDocument/2006/relationships" xmlns:p="http://schemas.openxmlformats.org/presentationml/2006/main">
  <p:tag name="OTLMARKERSHAPE" val="OTL"/>
</p:tagLst>
</file>

<file path=ppt/tags/tag152.xml><?xml version="1.0" encoding="utf-8"?>
<p:tagLst xmlns:a="http://schemas.openxmlformats.org/drawingml/2006/main" xmlns:r="http://schemas.openxmlformats.org/officeDocument/2006/relationships" xmlns:p="http://schemas.openxmlformats.org/presentationml/2006/main">
  <p:tag name="OTLMARKERSHAPE" val="OTL"/>
</p:tagLst>
</file>

<file path=ppt/tags/tag153.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iJMZWFmIiwiSXNUZW1wbGF0ZSI6ZmFsc2UsIlZlcnNpb24iOnsiJGlkIjoiMiIsIlZlcnNpb24iOiIzLjAuMSIsIk9yaWdpbmFsQXNzZW1ibHlWZXJzaW9uIjoiMy4wMS4wMi4wMCIsIkVkaXRpb24iOiJQbHVzIiwiSXNQbHVzRWRpdGlvbiI6dHJ1ZX0sIkVmZmVjdCI6MSwiU3R5bGUiOnsiJGlkIjoiMyIsIlRpbWViYW5kU3R5bGUiOnsiJGlkIjoiNCIsIlNjYWxlTWFya2luZyI6MCwiU2hhcGUiOjE3LCJTaGFwZVN0eWxlIjp7IiRpZCI6IjUiLCJNYXJnaW4iOnsiJGlkIjoiNiIsIlRvcCI6MCwiTGVmdCI6MTAsIlJpZ2h0IjoxMCwiQm90dG9tIjowfSwiUGFkZGluZyI6eyIkaWQiOiI3IiwiVG9wIjozLCJMZWZ0IjoxMywiUmlnaHQiOjEzLCJCb3R0b20iOjN9LCJCYWNrZ3JvdW5kIjp7IiRpZCI6IjgiLCJDb2xvciI6eyIkaWQiOiI5IiwiQSI6MjU1LCJSIjoxNjYsIkciOjE4MywiQiI6Mzl9fSwiSXNWaXNpYmxlIjp0cnVlLCJXaWR0aCI6ODU4LjAsIkhlaWdodCI6MzAuMCwiQm9yZGVyU3R5bGUiOnsiJGlkIjoiMTAiLCJMaW5lQ29sb3IiOnsiJGlkIjoiMTEiLCIkdHlwZSI6Ik5MUkUuQ29tbW9uLkRvbS5Tb2xpZENvbG9yQnJ1c2gsIE5MUkUuQ29tbW9uIiwiQ29sb3IiOnsiJGlkIjoiMTIiLCJBIjoyNTUsIlIiOjI1NSwiRyI6MCwiQiI6MH19LCJMaW5lV2VpZ2h0IjowLjAsIkxpbmVUeXBlIjowLCJQYXJlbnRTdHlsZSI6bnVsbH0sIlBhcmVudFN0eWxlIjpudWxsfSwiUmlnaHRFbmRDYXBzU3R5bGUiOnsiJGlkIjoiMTMiLCJGb250U2V0dGluZ3MiOnsiJGlkIjoiMTQiLCJGb250U2l6ZSI6MTgsIkZvbnROYW1lIjoiQ2FsaWJyaSIsIklzQm9sZCI6dHJ1ZSwiSXNJdGFsaWMiOmZhbHNlLCJJc1VuZGVybGluZWQiOmZhbHNlLCJQYXJlbnRTdHlsZSI6bnVsbH0sIkF1dG9TaXplIjowLCJGb3JlZ3JvdW5kIjp7IiRpZCI6IjE1IiwiQ29sb3IiOnsiJGlkIjoiMTYiLCJBIjoyNTUsIlIiOjE2NiwiRyI6MTgzLCJCIjozOX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MCwiUiI6MCwiRyI6MCwiQiI6MH19LCJJc1Zpc2libGUiOmZhbHN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TY2LCJHIjoxODMsIkIiOjM5fX0sIk1heFdpZHRoIjoiSW5maW5pdHkiLCJNYXhIZWlnaHQiOiJJbmZpbml0eSIsIlNtYXJ0Rm9yZWdyb3VuZElzQWN0aXZlIjpmYWxzZSwiSG9yaXpvbnRhbEFsaWdubWVudCI6MCwiVmVydGljYWxBbGlnbm1lbnQiOjAsIlNtYXJ0Rm9yZWdyb3VuZCI6bnVsbCwiTWFyZ2luIjp7IiRpZCI6IjI1IiwiVG9wIjowLCJMZWZ0IjoyMCwiUmlnaHQiOjAsIkJvdHRvbSI6MH0sIlBhZGRpbmciOnsiJGlkIjoiMjYiLCJUb3AiOjAsIkxlZnQiOjAsIlJpZ2h0IjowLCJCb3R0b20iOjB9LCJCYWNrZ3JvdW5kIjp7IiRpZCI6IjI3IiwiQ29sb3IiOnsiJHJlZiI6IjIwIn19LCJJc1Zpc2libGUiOmZhbHNlLCJXaWR0aCI6MC4wLCJIZWlnaHQiOjAuMCwiQm9yZGVyU3R5bGUiOm51bGwsIlBhcmVudFN0eWxlIjpudWxsfSwiVG9kYXlUZXh0U3R5bGUiOnsiJGlkIjoiMjgiLCJGb250U2V0dGluZ3MiOnsiJGlkIjoiMjkiLCJGb250U2l6ZSI6MTI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1hcmdpbiI6eyIkaWQiOiIzMiIsIlRvcCI6MCwiTGVmdCI6MCwiUmlnaHQiOjAsIkJvdHRvbSI6MH0sIlBhZGRpbmciOnsiJGlkIjoiMzMiLCJUb3AiOjAsIkxlZnQiOjAsIlJpZ2h0IjowLCJCb3R0b20iOjB9LCJCYWNrZ3JvdW5kIjp7IiRpZCI6IjM0IiwiQ29sb3IiOnsiJHJlZiI6IjIwIn19LCJJc1Zpc2libGUiOnRydW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jU1LCJHIjowLCJCIjowfX0sIklzVmlzaWJsZSI6dHJ1ZSwiV2lkdGgiOjAuMCwiSGVpZ2h0IjowLjAsIkJvcmRlclN0eWxlIjpudWxsLCJQYXJlbnRTdHlsZSI6bnVsbH0sIlNjYWxlU3R5bGUiOnsiJGlkIjoiNDAiLCJTaG93U2VnbWVudFNlcGFyYXRvcnMiOnRydW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iwiUiI6MjU1LCJHIjowLCJCIjowfX0sIkFwcGVuZFllYXJPblllYXJDaGFuZ2UiOnRydWUsIkVsYXBzZWRUaW1lRm9ybWF0IjowLCJUb2RheU1hcmtlclBvc2l0aW9uIjowLCJRdWlja1Bvc2l0aW9uIjozLCJBYnNvbHV0ZVBvc2l0aW9uIjoyMTYuMCwiTWFyZ2luIjp7IiRpZCI6IjQ5IiwiVG9wIjowLCJMZWZ0IjoxMCwiUmlnaHQiOjEwLCJCb3R0b20iOjB9LCJQYWRkaW5nIjp7IiRpZCI6IjUwIiwiVG9wIjowLCJMZWZ0IjowLCJSaWdodCI6MCwiQm90dG9tIjowfSwiQmFja2dyb3VuZCI6eyIkaWQiOiI1MSIsIkNvbG9yIjp7IiRpZCI6IjUyIiwiQSI6MjU1LCJSIjozMSwiRyI6NzMsIkIiOjEyNX19LCJJc1Zpc2libGUiOnRydWUsIldpZHRoIjowLjAsIkhlaWdodCI6MC4wLCJCb3JkZXJTdHlsZSI6bnVsbCwiUGFyZW50U3R5bGUiOm51bGx9LCJEZWZhdWx0TWlsZXN0b25lU3R5bGUiOnsiJGlkIjoiNTMiLCJTaGFwZSI6OS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yLCJGb250TmFtZSI6IkFyaWFsIiwiSXNCb2xkIjpmYWxzZSwiSXNJdGFsaWMiOmZhbHNlLCJJc1VuZGVybGluZWQiOmZhbHNlLCJQYXJlbnRTdHlsZSI6bnVsbH0sIkF1dG9TaXplIjowLCJGb3JlZ3JvdW5kIjp7IiRpZCI6IjY3IiwiQ29sb3IiOnsiJGlkIjoiNjgiLCJBIjoyNTUsIlIiOjk0LCJHIjo5NCwiQiI6OTR9fSwiTWF4V2lkdGgiOjIwMC4wLCJNYXhIZWlnaHQiOiJJbmZpbml0eSIsIlNtYXJ0Rm9yZWdyb3VuZElzQWN0aXZlIjpmYWxzZSwiSG9yaXpvbnRhbEFsaWdubWVudCI6MSwiVmVydGljYWxBbGlnbm1lbnQiOjAsIlNtYXJ0Rm9yZWdyb3VuZCI6bnVsbCwiTWFyZ2luIjp7IiRpZCI6IjY5IiwiVG9wIjowLCJMZWZ0IjowLCJSaWdodCI6MCwiQm90dG9tIjowfSwiUGFkZGluZyI6eyIkaWQiOiI3MCIsIlRvcCI6MCwiTGVmdCI6MCwiUmlnaHQiOjAsIkJvdHRvbSI6MH0sIkJhY2tncm91bmQiOnsiJGlkIjoiNzEiLCJDb2xvciI6eyIkcmVmIjoiMjAifX0sIklzVmlzaWJsZSI6dHJ1ZSwiV2lkdGgiOjAuMCwiSGVpZ2h0IjowLjAsIkJvcmRlclN0eWxlIjpudWxsLCJQYXJlbnRTdHlsZSI6bnVsbH0sIkRhdGVTdHlsZSI6eyIkaWQiOiI3MiIsIkZvbnRTZXR0aW5ncyI6eyIkaWQiOiI3MyIsIkZvbnRTaXplIjoxMCwiRm9udE5hbWUiOiJBcmlhbCBOYXJyb3ciLCJJc0JvbGQiOmZhbHNlLCJJc0l0YWxpYyI6ZmFsc2UsIklzVW5kZXJsaW5lZCI6ZmFsc2UsIlBhcmVudFN0eWxlIjpudWxsfSwiQXV0b1NpemUiOjAsIkZvcmVncm91bmQiOnsiJGlkIjoiNzQiLCJDb2xvciI6eyIkaWQiOiI3NSIsIkEiOjI1NSwiUiI6MTY2LCJHIjoxODMsIkIiOjM5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U1NTSBkLCB5eXl5IiwiU2VwYXJhdG9yIjoiLyIsIlVzZUludGVybmF0aW9uYWxEYXRlRm9ybWF0IjpmYWxzZX0sIklzVmlzaWJsZSI6dHJ1ZSwiUGFyZW50U3R5bGUiOm51bGx9LCJEZWZhdWx0VGFza1N0eWxlIjp7IiRpZCI6IjgwIiwiU2hhcGUiOjgsIlNoYXBlVGhpY2tuZXNzIjoxLCJEdXJhdGlvbkZvcm1hdCI6MCwiSW5jbHVkZU5vbldvcmtpbmdEYXlzSW5EdXJhdGlvbiI6dHJ1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xNjYsIkciOjE4MywiQiI6Mzl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xNjYsIkciOjE4MywiQiI6Mzl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w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EuMCwiTGluZVR5cGUiOjAsIlBhcmVudFN0eWxlIjpudWxsfSwiTWFyZ2luIjpudWxsLCJTdGFydERhdGVQb3NpdGlvbiI6MywiRW5kRGF0ZVBvc2l0aW9uIjozLCJUaXRsZVBvc2l0aW9uIjo0LCJEdXJhdGlvblBvc2l0aW9uIjo2LCJQZXJjZW50YWdlQ29tcGxldGVkUG9zaXRpb24iOjYsIlNwYWNpbmciOjUsIklzQmVsb3dUaW1lYmFuZCI6dHJ1ZSwiUGVyY2VudGFnZUNvbXBsZXRlU2hhcGVPcGFjaXR5IjozNSwiU2hhcGVTdHlsZSI6eyIkaWQiOiIxMDEiLCJNYXJnaW4iOnsiJGlkIjoiMTAyIiwiVG9wIjowLCJMZWZ0Ijo0LCJSaWdodCI6NCwiQm90dG9tIjowfSwiUGFkZGluZyI6eyIkaWQiOiIxMDMiLCJUb3AiOjAsIkxlZnQiOjAsIlJpZ2h0IjowLCJCb3R0b20iOjB9LCJCYWNrZ3JvdW5kIjpudWxsLCJJc1Zpc2libGUiOnRydWUsIldpZHRoIjowLjAsIkhlaWdodCI6MTYuMCwiQm9yZGVyU3R5bGUiOnsiJGlkIjoiMTA0IiwiTGluZUNvbG9yIjp7IiRpZCI6IjEwNSIsIiR0eXBlIjoiTkxSRS5Db21tb24uRG9tLlNvbGlkQ29sb3JCcnVzaCwgTkxSRS5Db21tb24iLCJDb2xvciI6eyIkaWQiOiIxMDYiLCJBIjoyNTUsIlIiOjI1NSwiRyI6MCwiQiI6MH19LCJMaW5lV2VpZ2h0IjowLjAsIkxpbmVUeXBlIjowLCJQYXJlbnRTdHlsZSI6bnVsbH0sIlBhcmVudFN0eWxlIjpudWxsfSwiVGl0bGVTdHlsZSI6eyIkaWQiOiIxMDciLCJGb250U2V0dGluZ3MiOnsiJGlkIjoiMTA4IiwiRm9udFNpemUiOjExLCJGb250TmFtZSI6IkNhbGlicmkiLCJJc0JvbGQiOnRydWUsIklzSXRhbGljIjpmYWxzZSwiSXNVbmRlcmxpbmVkIjpmYWxzZSwiUGFyZW50U3R5bGUiOm51bGx9LCJBdXRvU2l6ZSI6MCwiRm9yZWdyb3VuZCI6eyIkaWQiOiIxMDkiLCJDb2xvciI6eyIkaWQiOiIxMTAiLCJBIjoyNTUsIlIiOjAsIkciOjAsIkIiOjB9fSwiTWF4V2lkdGgiOjcyMC4wLCJNYXhIZWlnaHQiOiJJbmZpbml0eSIsIlNtYXJ0Rm9yZWdyb3VuZElzQWN0aXZlIjp0cnVlLCJIb3Jpem9udGFsQWxpZ25tZW50Ijox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k0LCJHIjo5NCwiQiI6OTR9fSwiTWF4V2lkdGgiOjIwMC4wLCJNYXhIZWlnaHQiOiJJbmZpbml0eSIsIlNtYXJ0Rm9yZWdyb3VuZElzQWN0aXZlIjpmYWxzZSwiSG9yaXpvbnRhbEFsaWdubWVudCI6MCwiVmVydGljYWxBbGlnbm1lbnQiOjAsIlNtYXJ0Rm9yZWdyb3VuZCI6bnVsbCwiTWFyZ2luIjp7IiRpZCI6IjExOCIsIlRvcCI6MCwiTGVmdCI6MCwiUmlnaHQiOjAsIkJvdHRvbSI6MH0sIlBhZGRpbmciOnsiJGlkIjoiMTE5IiwiVG9wIjowLCJMZWZ0IjowLCJSaWdodCI6MCwiQm90dG9tIjowfSwiQmFja2dyb3VuZCI6eyIkaWQiOiIxMjAiLCJDb2xvciI6eyIkcmVmIjoiMjAifX0sIklzVmlzaWJsZSI6dHJ1ZSwiV2lkdGgiOjAuMCwiSGVpZ2h0IjowLjAsIkJvcmRlclN0eWxlIjpudWxsLCJQYXJlbnRTdHlsZSI6bnVsbH0sIkRhdGVGb3JtYXQiOnsiJGlkIjoiMTIxIiwiRm9ybWF0U3RyaW5nIjoiTU1NIGQiLCJTZXBhcmF0b3IiOiIvIiwiVXNlSW50ZXJuYXRpb25hbERhdGVGb3JtYXQiOmZhbHNlfSwiSXNWaXNpYmxlIjp0cnVlLCJQYXJlbnRTdHlsZSI6bnVsbH0sIlNob3dFbGFwc2VkVGltZUdyYWRpZW50U3R5bGUiOmZhbHNlfSwiU2NhbGUiOnsiJGlkIjoiMTIyIiwiU3RhcnREYXRlIjoiMTk3OC0xMC0wMVQyMzo1OTo1OS45OTlaIiwiRW5kRGF0ZSI6IjIwMTYtMDEtMTVUMjM6NTk6NTkuOTk5WiIsIkZvcm1hdCI6Ik1NIiwiVHlwZSI6NCwiQXV0b0RhdGVSYW5nZSI6dHJ1ZSwiV29ya2luZ0RheXMiOjMxLCJUb2RheU1hcmtlclRleHQiOiJUb2RheSIsIkF1dG9TY2FsZVR5cGUiOnRydWV9LCJNaWxlc3RvbmVzIjpbeyIkaWQiOiIxMjMiLCJEYXRlIjoiMTk3OS0xMC0wMVQyMzo1OTo1OS45OTlaIiwiU3R5bGUiOnsiJGlkIjoiMTI0IiwiU2hhcGUiOjIsIkNvbm5lY3Rvck1hcmdpbiI6eyIkcmVmIjoiNTQifSwiQ29ubmVjdG9yU3R5bGUiOnsiJGlkIjoiMTI1IiwiTGluZUNvbG9yIjp7IiRpZCI6IjEyNiIsIiR0eXBlIjoiTkxSRS5Db21tb24uRG9tLlNvbGlkQ29sb3JCcnVzaCwgTkxSRS5Db21tb24iLCJDb2xvciI6eyIkaWQiOiIxMjciLCJBIjo4OSwiUiI6MjQ2LCJHIjoxNDYsIkIiOjB9fSwiTGluZVdlaWdodCI6MS4wLCJMaW5lVHlwZSI6MCwiUGFyZW50U3R5bGUiOnsiJHJlZiI6IjU1In19LCJJc0JlbG93VGltZWJhbmQiOmZhbHNlLCJIaWRlRGF0ZSI6ZmFsc2UsIlNoYXBlU2l6ZSI6MSwiU3BhY2luZyI6Mi4wLCJQYWRkaW5nIjp7IiRyZWYiOiI1OCJ9LCJTaGFwZVN0eWxlIjp7IiRpZCI6IjEyOCIsIk1hcmdpbiI6eyIkcmVmIjoiNjAifSwiUGFkZGluZyI6eyIkcmVmIjoiNjEifSwiQmFja2dyb3VuZCI6eyIkaWQiOiIxMjkiLCJDb2xvciI6eyIkaWQiOiIxMzAiLCJBIjoyNTUsIlIiOjI0NiwiRyI6MTQ2LCJCIjowfX0sIklzVmlzaWJsZSI6dHJ1ZSwiV2lkdGgiOjE4LjAsIkhlaWdodCI6MjAuMCwiQm9yZGVyU3R5bGUiOnsiJGlkIjoiMTMxIiwiTGluZUNvbG9yIjp7IiRyZWYiOiI2MyJ9LCJMaW5lV2VpZ2h0IjowLjAsIkxpbmVUeXBlIjowLCJQYXJlbnRTdHlsZSI6eyIkcmVmIjoiNjIifX0sIlBhcmVudFN0eWxlIjp7IiRyZWYiOiI1OSJ9fSwiVGl0bGVTdHlsZSI6eyIkaWQiOiIxMzIiLCJGb250U2V0dGluZ3MiOnsiJGlkIjoiMTMzIiwiRm9udFNpemUiOjEyLCJGb250TmFtZSI6IkFyaWFsIiwiSXNCb2xkIjpmYWxzZSwiSXNJdGFsaWMiOmZhbHNlLCJJc1VuZGVybGluZWQiOmZhbHNlLCJQYXJlbnRTdHlsZSI6eyIkcmVmIjoiNjYifX0sIkF1dG9TaXplIjowLCJGb3JlZ3JvdW5kIjp7IiRpZCI6IjEzNCIsIkNvbG9yIjp7IiRpZCI6IjEzNSIsIkEiOjI1NSwiUiI6MjIzLCJHIjo4MywiQiI6Mzl9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MzYiLCJMaW5lQ29sb3IiOm51bGwsIkxpbmVXZWlnaHQiOjAuMCwiTGluZVR5cGUiOjAsIlBhcmVudFN0eWxlIjpudWxsfSwiUGFyZW50U3R5bGUiOnsiJHJlZiI6IjY1In19LCJEYXRlU3R5bGUiOnsiJGlkIjoiMTM3IiwiRm9udFNldHRpbmdzIjp7IiRpZCI6IjEzOC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M5IiwiTGluZUNvbG9yIjpudWxsLCJMaW5lV2VpZ2h0IjowLjAsIkxpbmVUeXBlIjowLCJQYXJlbnRTdHlsZSI6bnVsbH0sIlBhcmVudFN0eWxlIjp7IiRyZWYiOiI3MiJ9fSwiRGF0ZUZvcm1hdCI6eyIkaWQiOiIxNDAiLCJGb3JtYXRTdHJpbmciOiJNTU1NIGQsIHl5eXkiLCJTZXBhcmF0b3IiOiIvIiwiVXNlSW50ZXJuYXRpb25hbERhdGVGb3JtYXQiOmZhbHNlfSwiSXNWaXNpYmxlIjp0cnVlLCJQYXJlbnRTdHlsZSI6eyIkcmVmIjoiNTMifX0sIlBvc2l0aW9uIjp7IiRpZCI6IjE0MSIsIlJhdGlvIjowLjAsIklzQ3VzdG9tIjpmYWxzZX0sIklkIjoiMjJiYTk2NjgtOTdhMy00NjU3LWFmYzEtNjlhZGU2MzlhN2ZiIiwiSW1wb3J0SWQiOm51bGwsIlRpdGxlIjoiRmlyc3QgTWlsZXN0b25lIG9yIEV2ZW50IEhlcmUiLCJOb3RlIjpudWxsLCJIeXBlcmxpbmsiOm51bGwsIklzQ2hhbmdlZCI6ZmFsc2UsIklzTmV3IjpmYWxzZX0seyIkaWQiOiIxNDIiLCJEYXRlIjoiMTk4My0wNy0xNFQyMzo1OTo1OS45OTlaIiwiU3R5bGUiOnsiJGlkIjoiMTQzIiwiU2hhcGUiOjEwLCJDb25uZWN0b3JNYXJnaW4iOnsiJHJlZiI6IjU0In0sIkNvbm5lY3RvclN0eWxlIjp7IiRpZCI6IjE0NCIsIkxpbmVDb2xvciI6eyIkaWQiOiIxNDUiLCIkdHlwZSI6Ik5MUkUuQ29tbW9uLkRvbS5Tb2xpZENvbG9yQnJ1c2gsIE5MUkUuQ29tbW9uIiwiQ29sb3IiOnsiJGlkIjoiMTQ2IiwiQSI6ODksIlIiOjE2NiwiRyI6MTgzLCJCIjozOX19LCJMaW5lV2VpZ2h0IjoxLjAsIkxpbmVUeXBlIjowLCJQYXJlbnRTdHlsZSI6eyIkcmVmIjoiNTUifX0sIklzQmVsb3dUaW1lYmFuZCI6dHJ1ZSwiSGlkZURhdGUiOmZhbHNlLCJTaGFwZVNpemUiOjAsIlNwYWNpbmciOjIuMCwiUGFkZGluZyI6eyIkcmVmIjoiNTgifSwiU2hhcGVTdHlsZSI6eyIkaWQiOiIxNDciLCJNYXJnaW4iOnsiJHJlZiI6IjYwIn0sIlBhZGRpbmciOnsiJHJlZiI6IjYxIn0sIkJhY2tncm91bmQiOnsiJGlkIjoiMTQ4IiwiQ29sb3IiOnsiJGlkIjoiMTQ5IiwiQSI6MjU1LCJSIjo4MywiRyI6OTIsIkIiOjE5fX0sIklzVmlzaWJsZSI6dHJ1ZSwiV2lkdGgiOjEyLjAsIkhlaWdodCI6MTQuMCwiQm9yZGVyU3R5bGUiOnsiJGlkIjoiMTUwIiwiTGluZUNvbG9yIjp7IiRyZWYiOiI2MyJ9LCJMaW5lV2VpZ2h0IjowLjAsIkxpbmVUeXBlIjowLCJQYXJlbnRTdHlsZSI6eyIkcmVmIjoiNjIifX0sIlBhcmVudFN0eWxlIjp7IiRyZWYiOiI1OSJ9fSwiVGl0bGVTdHlsZSI6eyIkaWQiOiIxNTEiLCJGb250U2V0dGluZ3MiOnsiJGlkIjoiMTUy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1MyIsIkxpbmVDb2xvciI6bnVsbCwiTGluZVdlaWdodCI6MC4wLCJMaW5lVHlwZSI6MCwiUGFyZW50U3R5bGUiOm51bGx9LCJQYXJlbnRTdHlsZSI6eyIkcmVmIjoiNjUifX0sIkRhdGVTdHlsZSI6eyIkaWQiOiIxNTQiLCJGb250U2V0dGluZ3MiOnsiJGlkIjoiMTU1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TYiLCJMaW5lQ29sb3IiOm51bGwsIkxpbmVXZWlnaHQiOjAuMCwiTGluZVR5cGUiOjAsIlBhcmVudFN0eWxlIjpudWxsfSwiUGFyZW50U3R5bGUiOnsiJHJlZiI6IjcyIn19LCJEYXRlRm9ybWF0Ijp7IiRpZCI6IjE1NyIsIkZvcm1hdFN0cmluZyI6Ik1NTU0gZCwgeXl5eSIsIlNlcGFyYXRvciI6Ii8iLCJVc2VJbnRlcm5hdGlvbmFsRGF0ZUZvcm1hdCI6ZmFsc2V9LCJJc1Zpc2libGUiOnRydWUsIlBhcmVudFN0eWxlIjp7IiRyZWYiOiI1MyJ9fSwiUG9zaXRpb24iOnsiJGlkIjoiMTU4IiwiUmF0aW8iOjAuMCwiSXNDdXN0b20iOmZhbHNlfSwiSWQiOiIxOGE1MjFkNi04ZGJmLTQwOGYtOTM1Ni0yYzA0MGNmN2E0YjEiLCJJbXBvcnRJZCI6bnVsbCwiVGl0bGUiOiJTZWNvbmQgTWlsZXN0b25lIG9yIEV2ZW50IEhlcmUiLCJOb3RlIjpudWxsLCJIeXBlcmxpbmsiOm51bGwsIklzQ2hhbmdlZCI6ZmFsc2UsIklzTmV3IjpmYWxzZX0seyIkaWQiOiIxNTkiLCJEYXRlIjoiMTk4Ni0xMS0yMlQyMzo1OTo1OS45OTlaIiwiU3R5bGUiOnsiJGlkIjoiMTYwIiwiU2hhcGUiOjEyLCJDb25uZWN0b3JNYXJnaW4iOnsiJHJlZiI6IjU0In0sIkNvbm5lY3RvclN0eWxlIjp7IiRpZCI6IjE2MSIsIkxpbmVDb2xvciI6eyIkaWQiOiIxNjIiLCIkdHlwZSI6Ik5MUkUuQ29tbW9uLkRvbS5Tb2xpZENvbG9yQnJ1c2gsIE5MUkUuQ29tbW9uIiwiQ29sb3IiOnsiJGlkIjoiMTYzIiwiQSI6ODksIlIiOjY1LCJHIjoxMzgsIkIiOjE3OX19LCJMaW5lV2VpZ2h0IjoxLjAsIkxpbmVUeXBlIjowLCJQYXJlbnRTdHlsZSI6eyIkcmVmIjoiNTUifX0sIklzQmVsb3dUaW1lYmFuZCI6ZmFsc2UsIkhpZGVEYXRlIjpmYWxzZSwiU2hhcGVTaXplIjowLCJTcGFjaW5nIjoyLjAsIlBhZGRpbmciOnsiJHJlZiI6IjU4In0sIlNoYXBlU3R5bGUiOnsiJGlkIjoiMTY0IiwiTWFyZ2luIjp7IiRyZWYiOiI2MCJ9LCJQYWRkaW5nIjp7IiRyZWYiOiI2MSJ9LCJCYWNrZ3JvdW5kIjp7IiRpZCI6IjE2NSIsIkNvbG9yIjp7IiRpZCI6IjE2NiIsIkEiOjI1NSwiUiI6NjUsIkciOjEzOCwiQiI6MTc5fX0sIklzVmlzaWJsZSI6dHJ1ZSwiV2lkdGgiOjEyLjAsIkhlaWdodCI6MTQuMCwiQm9yZGVyU3R5bGUiOnsiJGlkIjoiMTY3IiwiTGluZUNvbG9yIjp7IiRyZWYiOiI2MyJ9LCJMaW5lV2VpZ2h0IjowLjAsIkxpbmVUeXBlIjowLCJQYXJlbnRTdHlsZSI6eyIkcmVmIjoiNjIifX0sIlBhcmVudFN0eWxlIjp7IiRyZWYiOiI1OSJ9fSwiVGl0bGVTdHlsZSI6eyIkaWQiOiIxNjgiLCJGb250U2V0dGluZ3MiOnsiJGlkIjoiMTY5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3MCIsIkxpbmVDb2xvciI6bnVsbCwiTGluZVdlaWdodCI6MC4wLCJMaW5lVHlwZSI6MCwiUGFyZW50U3R5bGUiOm51bGx9LCJQYXJlbnRTdHlsZSI6eyIkcmVmIjoiNjUifX0sIkRhdGVTdHlsZSI6eyIkaWQiOiIxNzEiLCJGb250U2V0dGluZ3MiOnsiJGlkIjoiMTcy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zMiLCJMaW5lQ29sb3IiOm51bGwsIkxpbmVXZWlnaHQiOjAuMCwiTGluZVR5cGUiOjAsIlBhcmVudFN0eWxlIjpudWxsfSwiUGFyZW50U3R5bGUiOnsiJHJlZiI6IjcyIn19LCJEYXRlRm9ybWF0Ijp7IiRpZCI6IjE3NCIsIkZvcm1hdFN0cmluZyI6Ik1NTU0gZCwgeXl5eSIsIlNlcGFyYXRvciI6Ii8iLCJVc2VJbnRlcm5hdGlvbmFsRGF0ZUZvcm1hdCI6ZmFsc2V9LCJJc1Zpc2libGUiOnRydWUsIlBhcmVudFN0eWxlIjp7IiRyZWYiOiI1MyJ9fSwiUG9zaXRpb24iOnsiJGlkIjoiMTc1IiwiUmF0aW8iOjAuMCwiSXNDdXN0b20iOmZhbHNlfSwiSWQiOiJmMzdkZmIzMy0xY2Y0LTQ5MDktYmZmMS04MDcwNGVhNTE5NDIiLCJJbXBvcnRJZCI6bnVsbCwiVGl0bGUiOiJUaGlyZCBNaWxlc3RvbmUgb3IgRXZlbnQgSGVyZSIsIk5vdGUiOm51bGwsIkh5cGVybGluayI6bnVsbCwiSXNDaGFuZ2VkIjpmYWxzZSwiSXNOZXciOmZhbHNlfSx7IiRpZCI6IjE3NiIsIkRhdGUiOiIxOTk1LTAzLTAxVDIzOjU5OjU5Ljk5OVoiLCJTdHlsZSI6eyIkaWQiOiIxNzciLCJTaGFwZSI6MSwiQ29ubmVjdG9yTWFyZ2luIjp7IiRyZWYiOiI1NCJ9LCJDb25uZWN0b3JTdHlsZSI6eyIkaWQiOiIxNzgiLCJMaW5lQ29sb3IiOnsiJGlkIjoiMTc5IiwiJHR5cGUiOiJOTFJFLkNvbW1vbi5Eb20uU29saWRDb2xvckJydXNoLCBOTFJFLkNvbW1vbiIsIkNvbG9yIjp7IiRpZCI6IjE4MCIsIkEiOjg5LCJSIjoyNDYsIkciOjE0NiwiQiI6MH19LCJMaW5lV2VpZ2h0IjoxLjAsIkxpbmVUeXBlIjowLCJQYXJlbnRTdHlsZSI6eyIkcmVmIjoiNTUifX0sIklzQmVsb3dUaW1lYmFuZCI6dHJ1ZSwiSGlkZURhdGUiOmZhbHNlLCJTaGFwZVNpemUiOjEsIlNwYWNpbmciOjIuMCwiUGFkZGluZyI6eyIkcmVmIjoiNTgifSwiU2hhcGVTdHlsZSI6eyIkaWQiOiIxODEiLCJNYXJnaW4iOnsiJHJlZiI6IjYwIn0sIlBhZGRpbmciOnsiJHJlZiI6IjYxIn0sIkJhY2tncm91bmQiOnsiJGlkIjoiMTgyIiwiQ29sb3IiOnsiJGlkIjoiMTgzIiwiQSI6MjU1LCJSIjoyNDYsIkciOjE0NiwiQiI6MH19LCJJc1Zpc2libGUiOnRydWUsIldpZHRoIjoxOC4wLCJIZWlnaHQiOjIwLjAsIkJvcmRlclN0eWxlIjp7IiRpZCI6IjE4NCIsIkxpbmVDb2xvciI6eyIkcmVmIjoiNjMifSwiTGluZVdlaWdodCI6MC4wLCJMaW5lVHlwZSI6MCwiUGFyZW50U3R5bGUiOnsiJHJlZiI6IjYyIn19LCJQYXJlbnRTdHlsZSI6eyIkcmVmIjoiNTkifX0sIlRpdGxlU3R5bGUiOnsiJGlkIjoiMTg1IiwiRm9udFNldHRpbmdzIjp7IiRpZCI6IjE4Ni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ODciLCJMaW5lQ29sb3IiOm51bGwsIkxpbmVXZWlnaHQiOjAuMCwiTGluZVR5cGUiOjAsIlBhcmVudFN0eWxlIjpudWxsfSwiUGFyZW50U3R5bGUiOnsiJHJlZiI6IjY1In19LCJEYXRlU3R5bGUiOnsiJGlkIjoiMTg4IiwiRm9udFNldHRpbmdzIjp7IiRpZCI6IjE4OS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kwIiwiTGluZUNvbG9yIjpudWxsLCJMaW5lV2VpZ2h0IjowLjAsIkxpbmVUeXBlIjowLCJQYXJlbnRTdHlsZSI6bnVsbH0sIlBhcmVudFN0eWxlIjp7IiRyZWYiOiI3MiJ9fSwiRGF0ZUZvcm1hdCI6eyIkaWQiOiIxOTEiLCJGb3JtYXRTdHJpbmciOiJNTU1NIGQsIHl5eXkiLCJTZXBhcmF0b3IiOiIvIiwiVXNlSW50ZXJuYXRpb25hbERhdGVGb3JtYXQiOmZhbHNlfSwiSXNWaXNpYmxlIjp0cnVlLCJQYXJlbnRTdHlsZSI6eyIkcmVmIjoiNTMifX0sIlBvc2l0aW9uIjp7IiRpZCI6IjE5MiIsIlJhdGlvIjowLjI4MzIyMzM3ODIxNjc3ODc5LCJJc0N1c3RvbSI6dHJ1ZX0sIklkIjoiMDQwNjQ4YTItNmZmOC00NDY4LWEyNGUtNzQ4MGFkOTE2MjBlIiwiSW1wb3J0SWQiOm51bGwsIlRpdGxlIjoiRm91cnRoIE1pbGVzdG9uZSBvciBFdmVudCBIZXJlIiwiTm90ZSI6bnVsbCwiSHlwZXJsaW5rIjpudWxsLCJJc0NoYW5nZWQiOmZhbHNlLCJJc05ldyI6ZmFsc2V9LHsiJGlkIjoiMTkzIiwiRGF0ZSI6IjE5OTYtMDQtMDFUMjM6NTk6NTkuOTk5WiIsIlN0eWxlIjp7IiRpZCI6IjE5NCIsIlNoYXBlIjo1LCJDb25uZWN0b3JNYXJnaW4iOnsiJHJlZiI6IjU0In0sIkNvbm5lY3RvclN0eWxlIjp7IiRpZCI6IjE5NSIsIkxpbmVDb2xvciI6eyIkaWQiOiIxOTYiLCIkdHlwZSI6Ik5MUkUuQ29tbW9uLkRvbS5Tb2xpZENvbG9yQnJ1c2gsIE5MUkUuQ29tbW9uIiwiQ29sb3IiOnsiJGlkIjoiMTk3IiwiQSI6ODksIlIiOjIyMywiRyI6ODMsIkIiOjM5fX0sIkxpbmVXZWlnaHQiOjEuMCwiTGluZVR5cGUiOjAsIlBhcmVudFN0eWxlIjp7IiRyZWYiOiI1NSJ9fSwiSXNCZWxvd1RpbWViYW5kIjpmYWxzZSwiSGlkZURhdGUiOmZhbHNlLCJTaGFwZVNpemUiOjAsIlNwYWNpbmciOjIuMCwiUGFkZGluZyI6eyIkcmVmIjoiNTgifSwiU2hhcGVTdHlsZSI6eyIkaWQiOiIxOTgiLCJNYXJnaW4iOnsiJHJlZiI6IjYwIn0sIlBhZGRpbmciOnsiJHJlZiI6IjYxIn0sIkJhY2tncm91bmQiOnsiJGlkIjoiMTk5IiwiQ29sb3IiOnsiJGlkIjoiMjAwIiwiQSI6MjU1LCJSIjoyMjMsIkciOjgzLCJCIjozOX19LCJJc1Zpc2libGUiOnRydWUsIldpZHRoIjoxMi4wLCJIZWlnaHQiOjE0LjAsIkJvcmRlclN0eWxlIjp7IiRpZCI6IjIwMSIsIkxpbmVDb2xvciI6eyIkcmVmIjoiNjMifSwiTGluZVdlaWdodCI6MC4wLCJMaW5lVHlwZSI6MCwiUGFyZW50U3R5bGUiOnsiJHJlZiI6IjYyIn19LCJQYXJlbnRTdHlsZSI6eyIkcmVmIjoiNTkifX0sIlRpdGxlU3R5bGUiOnsiJGlkIjoiMjAyIiwiRm9udFNldHRpbmdzIjp7IiRpZCI6IjIwMy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DQiLCJMaW5lQ29sb3IiOm51bGwsIkxpbmVXZWlnaHQiOjAuMCwiTGluZVR5cGUiOjAsIlBhcmVudFN0eWxlIjpudWxsfSwiUGFyZW50U3R5bGUiOnsiJHJlZiI6IjY1In19LCJEYXRlU3R5bGUiOnsiJGlkIjoiMjA1IiwiRm9udFNldHRpbmdzIjp7IiRpZCI6IjIwNi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A3IiwiTGluZUNvbG9yIjpudWxsLCJMaW5lV2VpZ2h0IjowLjAsIkxpbmVUeXBlIjowLCJQYXJlbnRTdHlsZSI6bnVsbH0sIlBhcmVudFN0eWxlIjp7IiRyZWYiOiI3MiJ9fSwiRGF0ZUZvcm1hdCI6eyIkaWQiOiIyMDgiLCJGb3JtYXRTdHJpbmciOiJNTU1NIGQsIHl5eXkiLCJTZXBhcmF0b3IiOiIvIiwiVXNlSW50ZXJuYXRpb25hbERhdGVGb3JtYXQiOmZhbHNlfSwiSXNWaXNpYmxlIjp0cnVlLCJQYXJlbnRTdHlsZSI6eyIkcmVmIjoiNTMifX0sIlBvc2l0aW9uIjp7IiRpZCI6IjIwOSIsIlJhdGlvIjowLjIxNDYyOTYzMjQ1NTMzMTMyLCJJc0N1c3RvbSI6dHJ1ZX0sIklkIjoiZGJhOWYxY2MtMjA0MS00MTBiLTg0OWUtZTU5MGU3NmM3NzgwIiwiSW1wb3J0SWQiOm51bGwsIlRpdGxlIjoiRmlmdGggTWlsZXN0b25lIG9yIEV2ZW50IEhlcmUiLCJOb3RlIjpudWxsLCJIeXBlcmxpbmsiOm51bGwsIklzQ2hhbmdlZCI6ZmFsc2UsIklzTmV3IjpmYWxzZX0seyIkaWQiOiIyMTAiLCJEYXRlIjoiMTk5OC0wNy0wMVQyMzo1OTo1OS45OTlaIiwiU3R5bGUiOnsiJGlkIjoiMjExIiwiU2hhcGUiOjEsIkNvbm5lY3Rvck1hcmdpbiI6eyIkcmVmIjoiNTQifSwiQ29ubmVjdG9yU3R5bGUiOnsiJGlkIjoiMjEyIiwiTGluZUNvbG9yIjp7IiRpZCI6IjIxMyIsIiR0eXBlIjoiTkxSRS5Db21tb24uRG9tLlNvbGlkQ29sb3JCcnVzaCwgTkxSRS5Db21tb24iLCJDb2xvciI6eyIkaWQiOiIyMTQiLCJBIjo4OSwiUiI6MjU0LCJHIjoxOTUsIkIiOjZ9fSwiTGluZVdlaWdodCI6MS4wLCJMaW5lVHlwZSI6MCwiUGFyZW50U3R5bGUiOnsiJHJlZiI6IjU1In19LCJJc0JlbG93VGltZWJhbmQiOnRydWUsIkhpZGVEYXRlIjpmYWxzZSwiU2hhcGVTaXplIjoxLCJTcGFjaW5nIjoyLjAsIlBhZGRpbmciOnsiJHJlZiI6IjU4In0sIlNoYXBlU3R5bGUiOnsiJGlkIjoiMjE1IiwiTWFyZ2luIjp7IiRyZWYiOiI2MCJ9LCJQYWRkaW5nIjp7IiRyZWYiOiI2MSJ9LCJCYWNrZ3JvdW5kIjp7IiRpZCI6IjIxNiIsIkNvbG9yIjp7IiRpZCI6IjIxNyIsIkEiOjI1NSwiUiI6MjU0LCJHIjoxOTUsIkIiOjZ9fSwiSXNWaXNpYmxlIjp0cnVlLCJXaWR0aCI6MTguMCwiSGVpZ2h0IjoyMC4wLCJCb3JkZXJTdHlsZSI6eyIkaWQiOiIyMTgiLCJMaW5lQ29sb3IiOnsiJHJlZiI6IjYzIn0sIkxpbmVXZWlnaHQiOjAuMCwiTGluZVR5cGUiOjAsIlBhcmVudFN0eWxlIjp7IiRyZWYiOiI2MiJ9fSwiUGFyZW50U3R5bGUiOnsiJHJlZiI6IjU5In19LCJUaXRsZVN0eWxlIjp7IiRpZCI6IjIxOSIsIkZvbnRTZXR0aW5ncyI6eyIkaWQiOiIyMjAiLCJGb250U2l6ZSI6MTIsIkZvbnROYW1lIjoiQXJpYWwiLCJJc0JvbGQiOmZhbHN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IxIiwiTGluZUNvbG9yIjpudWxsLCJMaW5lV2VpZ2h0IjowLjAsIkxpbmVUeXBlIjowLCJQYXJlbnRTdHlsZSI6bnVsbH0sIlBhcmVudFN0eWxlIjp7IiRyZWYiOiI2NSJ9fSwiRGF0ZVN0eWxlIjp7IiRpZCI6IjIyMiIsIkZvbnRTZXR0aW5ncyI6eyIkaWQiOiIyMjMiLCJGb250U2l6ZSI6MTAsIkZvbnROYW1lIjoiQXJpYWwgTmFycm93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yNCIsIkxpbmVDb2xvciI6bnVsbCwiTGluZVdlaWdodCI6MC4wLCJMaW5lVHlwZSI6MCwiUGFyZW50U3R5bGUiOm51bGx9LCJQYXJlbnRTdHlsZSI6eyIkcmVmIjoiNzIifX0sIkRhdGVGb3JtYXQiOnsiJGlkIjoiMjI1IiwiRm9ybWF0U3RyaW5nIjoiTU1NTSBkLCB5eXl5IiwiU2VwYXJhdG9yIjoiLyIsIlVzZUludGVybmF0aW9uYWxEYXRlRm9ybWF0IjpmYWxzZX0sIklzVmlzaWJsZSI6dHJ1ZSwiUGFyZW50U3R5bGUiOnsiJHJlZiI6IjUzIn19LCJQb3NpdGlvbiI6eyIkaWQiOiIyMjYiLCJSYXRpbyI6MC4wLCJJc0N1c3RvbSI6ZmFsc2V9LCJJZCI6IjNiZGVlOTI5LTkyOGEtNDdlYy04MmFiLTExNWFjN2Y3ZTY5MCIsIkltcG9ydElkIjpudWxsLCJUaXRsZSI6IlNpeHRoIE1pbGVzdG9uZSBvciBFdmVudCBIZXJlIiwiTm90ZSI6bnVsbCwiSHlwZXJsaW5rIjpudWxsLCJJc0NoYW5nZWQiOmZhbHNlLCJJc05ldyI6ZmFsc2V9LHsiJGlkIjoiMjI3IiwiRGF0ZSI6IjIwMDItMDItMDFUMjM6NTk6NTkuOTk5WiIsIlN0eWxlIjp7IiRpZCI6IjIyOCIsIlNoYXBlIjoxMywiQ29ubmVjdG9yTWFyZ2luIjp7IiRyZWYiOiI1NCJ9LCJDb25uZWN0b3JTdHlsZSI6eyIkaWQiOiIyMjkiLCJMaW5lQ29sb3IiOnsiJGlkIjoiMjMwIiwiJHR5cGUiOiJOTFJFLkNvbW1vbi5Eb20uU29saWRDb2xvckJydXNoLCBOTFJFLkNvbW1vbiIsIkNvbG9yIjp7IiRpZCI6IjIzMSIsIkEiOjg5LCJSIjo5NCwiRyI6OTQsIkIiOjk0fX0sIkxpbmVXZWlnaHQiOjEuMCwiTGluZVR5cGUiOjAsIlBhcmVudFN0eWxlIjp7IiRyZWYiOiI1NSJ9fSwiSXNCZWxvd1RpbWViYW5kIjpmYWxzZSwiSGlkZURhdGUiOmZhbHNlLCJTaGFwZVNpemUiOjEsIlNwYWNpbmciOjIuMCwiUGFkZGluZyI6eyIkcmVmIjoiNTgifSwiU2hhcGVTdHlsZSI6eyIkaWQiOiIyMzIiLCJNYXJnaW4iOnsiJHJlZiI6IjYwIn0sIlBhZGRpbmciOnsiJHJlZiI6IjYxIn0sIkJhY2tncm91bmQiOnsiJGlkIjoiMjMzIiwiQ29sb3IiOnsiJGlkIjoiMjM0IiwiQSI6MjU1LCJSIjo5NCwiRyI6OTQsIkIiOjk0fX0sIklzVmlzaWJsZSI6dHJ1ZSwiV2lkdGgiOjE4LjAsIkhlaWdodCI6MjAuMCwiQm9yZGVyU3R5bGUiOnsiJGlkIjoiMjM1IiwiTGluZUNvbG9yIjp7IiRyZWYiOiI2MyJ9LCJMaW5lV2VpZ2h0IjowLjAsIkxpbmVUeXBlIjowLCJQYXJlbnRTdHlsZSI6eyIkcmVmIjoiNjIifX0sIlBhcmVudFN0eWxlIjp7IiRyZWYiOiI1OSJ9fSwiVGl0bGVTdHlsZSI6eyIkaWQiOiIyMzYiLCJGb250U2V0dGluZ3MiOnsiJGlkIjoiMjM3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zOCIsIkxpbmVDb2xvciI6bnVsbCwiTGluZVdlaWdodCI6MC4wLCJMaW5lVHlwZSI6MCwiUGFyZW50U3R5bGUiOm51bGx9LCJQYXJlbnRTdHlsZSI6eyIkcmVmIjoiNjUifX0sIkRhdGVTdHlsZSI6eyIkaWQiOiIyMzkiLCJGb250U2V0dGluZ3MiOnsiJGlkIjoiMjQw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DEiLCJMaW5lQ29sb3IiOm51bGwsIkxpbmVXZWlnaHQiOjAuMCwiTGluZVR5cGUiOjAsIlBhcmVudFN0eWxlIjpudWxsfSwiUGFyZW50U3R5bGUiOnsiJHJlZiI6IjcyIn19LCJEYXRlRm9ybWF0Ijp7IiRpZCI6IjI0MiIsIkZvcm1hdFN0cmluZyI6Ik1NTU0gZCwgeXl5eSIsIlNlcGFyYXRvciI6Ii8iLCJVc2VJbnRlcm5hdGlvbmFsRGF0ZUZvcm1hdCI6ZmFsc2V9LCJJc1Zpc2libGUiOnRydWUsIlBhcmVudFN0eWxlIjp7IiRyZWYiOiI1MyJ9fSwiUG9zaXRpb24iOnsiJGlkIjoiMjQzIiwiUmF0aW8iOjAuMCwiSXNDdXN0b20iOmZhbHNlfSwiSWQiOiJkNTA4YmM4ZS03YmRjLTQ3Y2ItYjlmNC1iMTc2YzMwM2JlNzQiLCJJbXBvcnRJZCI6bnVsbCwiVGl0bGUiOiJTZXZlbnRoIE1pbGVzdG9uZSBvciBFdmVudCBIZXJlIiwiTm90ZSI6bnVsbCwiSHlwZXJsaW5rIjpudWxsLCJJc0NoYW5nZWQiOmZhbHNlLCJJc05ldyI6ZmFsc2V9LHsiJGlkIjoiMjQ0IiwiRGF0ZSI6IjIwMDUtMDYtMDFUMjM6NTk6NTkuOTk5WiIsIlN0eWxlIjp7IiRpZCI6IjI0NSIsIlNoYXBlIjo1LCJDb25uZWN0b3JNYXJnaW4iOnsiJHJlZiI6IjU0In0sIkNvbm5lY3RvclN0eWxlIjp7IiRpZCI6IjI0NiIsIkxpbmVDb2xvciI6eyIkaWQiOiIyNDciLCIkdHlwZSI6Ik5MUkUuQ29tbW9uLkRvbS5Tb2xpZENvbG9yQnJ1c2gsIE5MUkUuQ29tbW9uIiwiQ29sb3IiOnsiJGlkIjoiMjQ4IiwiQSI6ODksIlIiOjIyMywiRyI6ODMsIkIiOjM5fX0sIkxpbmVXZWlnaHQiOjEuMCwiTGluZVR5cGUiOjAsIlBhcmVudFN0eWxlIjp7IiRyZWYiOiI1NSJ9fSwiSXNCZWxvd1RpbWViYW5kIjp0cnVlLCJIaWRlRGF0ZSI6ZmFsc2UsIlNoYXBlU2l6ZSI6MCwiU3BhY2luZyI6Mi4wLCJQYWRkaW5nIjp7IiRyZWYiOiI1OCJ9LCJTaGFwZVN0eWxlIjp7IiRpZCI6IjI0OSIsIk1hcmdpbiI6eyIkcmVmIjoiNjAifSwiUGFkZGluZyI6eyIkcmVmIjoiNjEifSwiQmFja2dyb3VuZCI6eyIkaWQiOiIyNTAiLCJDb2xvciI6eyIkaWQiOiIyNTEiLCJBIjoyNTUsIlIiOjIyMywiRyI6ODMsIkIiOjM5fX0sIklzVmlzaWJsZSI6dHJ1ZSwiV2lkdGgiOjEyLjAsIkhlaWdodCI6MTQuMCwiQm9yZGVyU3R5bGUiOnsiJGlkIjoiMjUyIiwiTGluZUNvbG9yIjp7IiRyZWYiOiI2MyJ9LCJMaW5lV2VpZ2h0IjowLjAsIkxpbmVUeXBlIjowLCJQYXJlbnRTdHlsZSI6eyIkcmVmIjoiNjIifX0sIlBhcmVudFN0eWxlIjp7IiRyZWYiOiI1OSJ9fSwiVGl0bGVTdHlsZSI6eyIkaWQiOiIyNTMiLCJGb250U2V0dGluZ3MiOnsiJGlkIjoiMjU0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1NSIsIkxpbmVDb2xvciI6bnVsbCwiTGluZVdlaWdodCI6MC4wLCJMaW5lVHlwZSI6MCwiUGFyZW50U3R5bGUiOm51bGx9LCJQYXJlbnRTdHlsZSI6eyIkcmVmIjoiNjUifX0sIkRhdGVTdHlsZSI6eyIkaWQiOiIyNTYiLCJGb250U2V0dGluZ3MiOnsiJGlkIjoiMjU3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TgiLCJMaW5lQ29sb3IiOm51bGwsIkxpbmVXZWlnaHQiOjAuMCwiTGluZVR5cGUiOjAsIlBhcmVudFN0eWxlIjpudWxsfSwiUGFyZW50U3R5bGUiOnsiJHJlZiI6IjcyIn19LCJEYXRlRm9ybWF0Ijp7IiRpZCI6IjI1OSIsIkZvcm1hdFN0cmluZyI6Ik1NTU0gZCwgeXl5eSIsIlNlcGFyYXRvciI6Ii8iLCJVc2VJbnRlcm5hdGlvbmFsRGF0ZUZvcm1hdCI6ZmFsc2V9LCJJc1Zpc2libGUiOnRydWUsIlBhcmVudFN0eWxlIjp7IiRyZWYiOiI1MyJ9fSwiUG9zaXRpb24iOnsiJGlkIjoiMjYwIiwiUmF0aW8iOjAuMCwiSXNDdXN0b20iOmZhbHNlfSwiSWQiOiIyZDIwZDdkYy1jOTRmLTRkZTItOTQ2ZS00MzczZDQ5NGYxMGIiLCJJbXBvcnRJZCI6bnVsbCwiVGl0bGUiOiJFaWdodCBNaWxlc3RvbmUgb3IgRXZlbnQgSGVyZSIsIk5vdGUiOm51bGwsIkh5cGVybGluayI6bnVsbCwiSXNDaGFuZ2VkIjpmYWxzZSwiSXNOZXciOmZhbHNlfSx7IiRpZCI6IjI2MSIsIkRhdGUiOiIyMDA4LTExLTA5VDIzOjU5OjU5Ljk5OVoiLCJTdHlsZSI6eyIkaWQiOiIyNjIiLCJTaGFwZSI6MTAsIkNvbm5lY3Rvck1hcmdpbiI6eyIkcmVmIjoiNTQifSwiQ29ubmVjdG9yU3R5bGUiOnsiJGlkIjoiMjYzIiwiTGluZUNvbG9yIjp7IiRpZCI6IjI2NCIsIiR0eXBlIjoiTkxSRS5Db21tb24uRG9tLlNvbGlkQ29sb3JCcnVzaCwgTkxSRS5Db21tb24iLCJDb2xvciI6eyIkaWQiOiIyNjUiLCJBIjo4OSwiUiI6NjUsIkciOjEzOCwiQiI6MTc5fX0sIkxpbmVXZWlnaHQiOjEuMCwiTGluZVR5cGUiOjAsIlBhcmVudFN0eWxlIjp7IiRyZWYiOiI1NSJ9fSwiSXNCZWxvd1RpbWViYW5kIjpmYWxzZSwiSGlkZURhdGUiOmZhbHNlLCJTaGFwZVNpemUiOjAsIlNwYWNpbmciOjIuMCwiUGFkZGluZyI6eyIkcmVmIjoiNTgifSwiU2hhcGVTdHlsZSI6eyIkaWQiOiIyNjYiLCJNYXJnaW4iOnsiJHJlZiI6IjYwIn0sIlBhZGRpbmciOnsiJHJlZiI6IjYxIn0sIkJhY2tncm91bmQiOnsiJGlkIjoiMjY3IiwiQ29sb3IiOnsiJGlkIjoiMjY4IiwiQSI6MjU1LCJSIjo4MywiRyI6OTIsIkIiOjE5fX0sIklzVmlzaWJsZSI6dHJ1ZSwiV2lkdGgiOjEyLjAsIkhlaWdodCI6MTQuMCwiQm9yZGVyU3R5bGUiOnsiJGlkIjoiMjY5IiwiTGluZUNvbG9yIjp7IiRyZWYiOiI2MyJ9LCJMaW5lV2VpZ2h0IjowLjAsIkxpbmVUeXBlIjowLCJQYXJlbnRTdHlsZSI6eyIkcmVmIjoiNjIifX0sIlBhcmVudFN0eWxlIjp7IiRyZWYiOiI1OSJ9fSwiVGl0bGVTdHlsZSI6eyIkaWQiOiIyNzAiLCJGb250U2V0dGluZ3MiOnsiJGlkIjoiMjcx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3MiIsIkxpbmVDb2xvciI6bnVsbCwiTGluZVdlaWdodCI6MC4wLCJMaW5lVHlwZSI6MCwiUGFyZW50U3R5bGUiOm51bGx9LCJQYXJlbnRTdHlsZSI6eyIkcmVmIjoiNjUifX0sIkRhdGVTdHlsZSI6eyIkaWQiOiIyNzMiLCJGb250U2V0dGluZ3MiOnsiJGlkIjoiMjc0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zUiLCJMaW5lQ29sb3IiOm51bGwsIkxpbmVXZWlnaHQiOjAuMCwiTGluZVR5cGUiOjAsIlBhcmVudFN0eWxlIjpudWxsfSwiUGFyZW50U3R5bGUiOnsiJHJlZiI6IjcyIn19LCJEYXRlRm9ybWF0Ijp7IiRpZCI6IjI3NiIsIkZvcm1hdFN0cmluZyI6Ik1NTU0gZCwgeXl5eSIsIlNlcGFyYXRvciI6Ii8iLCJVc2VJbnRlcm5hdGlvbmFsRGF0ZUZvcm1hdCI6ZmFsc2V9LCJJc1Zpc2libGUiOnRydWUsIlBhcmVudFN0eWxlIjp7IiRyZWYiOiI1MyJ9fSwiUG9zaXRpb24iOnsiJGlkIjoiMjc3IiwiUmF0aW8iOjAuMCwiSXNDdXN0b20iOmZhbHNlfSwiSWQiOiI3ODBiNWNjNS1lYzg1LTRlMzItYWM2YS02N2EzMGI3MTQxODUiLCJJbXBvcnRJZCI6bnVsbCwiVGl0bGUiOiJOaW50aCBNaWxlc3RvbmUgb3IgRXZlbnQgSGVyZSIsIk5vdGUiOm51bGwsIkh5cGVybGluayI6bnVsbCwiSXNDaGFuZ2VkIjpmYWxzZSwiSXNOZXciOmZhbHNlfSx7IiRpZCI6IjI3OCIsIkRhdGUiOiIyMDEyLTAyLTA0VDIzOjU5OjU5Ljk5OVoiLCJTdHlsZSI6eyIkaWQiOiIyNzkiLCJTaGFwZSI6MTIsIkNvbm5lY3Rvck1hcmdpbiI6eyIkcmVmIjoiNTQifSwiQ29ubmVjdG9yU3R5bGUiOnsiJGlkIjoiMjgwIiwiTGluZUNvbG9yIjp7IiRpZCI6IjI4MSIsIiR0eXBlIjoiTkxSRS5Db21tb24uRG9tLlNvbGlkQ29sb3JCcnVzaCwgTkxSRS5Db21tb24iLCJDb2xvciI6eyIkaWQiOiIyODIiLCJBIjo4OSwiUiI6NjUsIkciOjEzOCwiQiI6MTc5fX0sIkxpbmVXZWlnaHQiOjEuMCwiTGluZVR5cGUiOjAsIlBhcmVudFN0eWxlIjp7IiRyZWYiOiI1NSJ9fSwiSXNCZWxvd1RpbWViYW5kIjp0cnVlLCJIaWRlRGF0ZSI6ZmFsc2UsIlNoYXBlU2l6ZSI6MCwiU3BhY2luZyI6Mi4wLCJQYWRkaW5nIjp7IiRyZWYiOiI1OCJ9LCJTaGFwZVN0eWxlIjp7IiRpZCI6IjI4MyIsIk1hcmdpbiI6eyIkcmVmIjoiNjAifSwiUGFkZGluZyI6eyIkcmVmIjoiNjEifSwiQmFja2dyb3VuZCI6eyIkaWQiOiIyODQiLCJDb2xvciI6eyIkaWQiOiIyODUiLCJBIjoyNTUsIlIiOjY1LCJHIjoxMzgsIkIiOjE3OX19LCJJc1Zpc2libGUiOnRydWUsIldpZHRoIjoxMi4wLCJIZWlnaHQiOjE0LjAsIkJvcmRlclN0eWxlIjp7IiRpZCI6IjI4NiIsIkxpbmVDb2xvciI6eyIkcmVmIjoiNjMifSwiTGluZVdlaWdodCI6MC4wLCJMaW5lVHlwZSI6MCwiUGFyZW50U3R5bGUiOnsiJHJlZiI6IjYyIn19LCJQYXJlbnRTdHlsZSI6eyIkcmVmIjoiNTkifX0sIlRpdGxlU3R5bGUiOnsiJGlkIjoiMjg3IiwiRm9udFNldHRpbmdzIjp7IiRpZCI6IjI4OC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ODkiLCJMaW5lQ29sb3IiOm51bGwsIkxpbmVXZWlnaHQiOjAuMCwiTGluZVR5cGUiOjAsIlBhcmVudFN0eWxlIjpudWxsfSwiUGFyZW50U3R5bGUiOnsiJHJlZiI6IjY1In19LCJEYXRlU3R5bGUiOnsiJGlkIjoiMjkwIiwiRm9udFNldHRpbmdzIjp7IiRpZCI6IjI5MS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kyIiwiTGluZUNvbG9yIjpudWxsLCJMaW5lV2VpZ2h0IjowLjAsIkxpbmVUeXBlIjowLCJQYXJlbnRTdHlsZSI6bnVsbH0sIlBhcmVudFN0eWxlIjp7IiRyZWYiOiI3MiJ9fSwiRGF0ZUZvcm1hdCI6eyIkaWQiOiIyOTMiLCJGb3JtYXRTdHJpbmciOiJNTU1NIGQsIHl5eXkiLCJTZXBhcmF0b3IiOiIvIiwiVXNlSW50ZXJuYXRpb25hbERhdGVGb3JtYXQiOmZhbHNlfSwiSXNWaXNpYmxlIjp0cnVlLCJQYXJlbnRTdHlsZSI6eyIkcmVmIjoiNTMifX0sIlBvc2l0aW9uIjp7IiRpZCI6IjI5NCIsIlJhdGlvIjowLjAsIklzQ3VzdG9tIjpmYWxzZX0sIklkIjoiNTMxMTM0YzItZTA4Mi00NDc5LWExM2MtZmI3ZTZlYWViMzBjIiwiSW1wb3J0SWQiOm51bGwsIlRpdGxlIjoiVGVudGggTWlsZXN0b25lIG9yIEV2ZW50IEhlcmUiLCJOb3RlIjpudWxsLCJIeXBlcmxpbmsiOm51bGwsIklzQ2hhbmdlZCI6ZmFsc2UsIklzTmV3IjpmYWxzZX0seyIkaWQiOiIyOTUiLCJEYXRlIjoiMjAxNi0wMS0xNVQyMzo1OTo1OS45OTlaIiwiU3R5bGUiOnsiJGlkIjoiMjk2IiwiU2hhcGUiOjIsIkNvbm5lY3Rvck1hcmdpbiI6eyIkcmVmIjoiNTQifSwiQ29ubmVjdG9yU3R5bGUiOnsiJGlkIjoiMjk3IiwiTGluZUNvbG9yIjp7IiRpZCI6IjI5OCIsIiR0eXBlIjoiTkxSRS5Db21tb24uRG9tLlNvbGlkQ29sb3JCcnVzaCwgTkxSRS5Db21tb24iLCJDb2xvciI6eyIkaWQiOiIyOTkiLCJBIjo4OSwiUiI6MjQ2LCJHIjoxNDYsIkIiOjB9fSwiTGluZVdlaWdodCI6MS4wLCJMaW5lVHlwZSI6MCwiUGFyZW50U3R5bGUiOnsiJHJlZiI6IjU1In19LCJJc0JlbG93VGltZWJhbmQiOmZhbHNlLCJIaWRlRGF0ZSI6ZmFsc2UsIlNoYXBlU2l6ZSI6MSwiU3BhY2luZyI6Mi4wLCJQYWRkaW5nIjp7IiRyZWYiOiI1OCJ9LCJTaGFwZVN0eWxlIjp7IiRpZCI6IjMwMCIsIk1hcmdpbiI6eyIkcmVmIjoiNjAifSwiUGFkZGluZyI6eyIkcmVmIjoiNjEifSwiQmFja2dyb3VuZCI6eyIkaWQiOiIzMDEiLCJDb2xvciI6eyIkaWQiOiIzMDIiLCJBIjoyNTUsIlIiOjI0NiwiRyI6MTQ2LCJCIjowfX0sIklzVmlzaWJsZSI6dHJ1ZSwiV2lkdGgiOjE4LjAsIkhlaWdodCI6MjAuMCwiQm9yZGVyU3R5bGUiOnsiJGlkIjoiMzAzIiwiTGluZUNvbG9yIjp7IiRyZWYiOiI2MyJ9LCJMaW5lV2VpZ2h0IjowLjAsIkxpbmVUeXBlIjowLCJQYXJlbnRTdHlsZSI6eyIkcmVmIjoiNjIifX0sIlBhcmVudFN0eWxlIjp7IiRyZWYiOiI1OSJ9fSwiVGl0bGVTdHlsZSI6eyIkaWQiOiIzMDQiLCJGb250U2V0dGluZ3MiOnsiJGlkIjoiMzA1IiwiRm9udFNpemUiOjEyLCJGb250TmFtZSI6IkFyaWFsIiwiSXNCb2xkIjpmYWxzZSwiSXNJdGFsaWMiOmZhbHNlLCJJc1VuZGVybGluZWQiOmZhbHNlLCJQYXJlbnRTdHlsZSI6eyIkcmVmIjoiNjYifX0sIkF1dG9TaXplIjowLCJGb3JlZ3JvdW5kIjp7IiRpZCI6IjMwNiIsIkNvbG9yIjp7IiRpZCI6IjMwNyIsIkEiOjI1NSwiUiI6MjIzLCJHIjo4MywiQiI6Mzl9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zMDgiLCJMaW5lQ29sb3IiOm51bGwsIkxpbmVXZWlnaHQiOjAuMCwiTGluZVR5cGUiOjAsIlBhcmVudFN0eWxlIjpudWxsfSwiUGFyZW50U3R5bGUiOnsiJHJlZiI6IjY1In19LCJEYXRlU3R5bGUiOnsiJGlkIjoiMzA5IiwiRm9udFNldHRpbmdzIjp7IiRpZCI6IjMxMC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ExIiwiTGluZUNvbG9yIjpudWxsLCJMaW5lV2VpZ2h0IjowLjAsIkxpbmVUeXBlIjowLCJQYXJlbnRTdHlsZSI6bnVsbH0sIlBhcmVudFN0eWxlIjp7IiRyZWYiOiI3MiJ9fSwiRGF0ZUZvcm1hdCI6eyIkaWQiOiIzMTIiLCJGb3JtYXRTdHJpbmciOiJNTU1NIGQsIHl5eXkiLCJTZXBhcmF0b3IiOiIvIiwiVXNlSW50ZXJuYXRpb25hbERhdGVGb3JtYXQiOmZhbHNlfSwiSXNWaXNpYmxlIjp0cnVlLCJQYXJlbnRTdHlsZSI6eyIkcmVmIjoiNTMifX0sIlBvc2l0aW9uIjp7IiRpZCI6IjMxMyIsIlJhdGlvIjowLjAsIklzQ3VzdG9tIjpmYWxzZX0sIklkIjoiNTE2YzJiNjgtN2EwZS00OWM2LWFkMWEtMDQyMzQ5MDQ5MzhmIiwiSW1wb3J0SWQiOm51bGwsIlRpdGxlIjoiVG9kYXkiLCJOb3RlIjpudWxsLCJIeXBlcmxpbmsiOm51bGwsIklzQ2hhbmdlZCI6ZmFsc2UsIklzTmV3IjpmYWxzZX1dLCJUYXNrcyI6W10sIk1zUHJvamVjdEl0ZW1zVHJlZSI6eyIkaWQiOiIzMTQiLCJSb290Ijp7IiRpZCI6IjMxNSIsIkltcG9ydElkIjpudWxsLCJJc0ltcG9ydGVkIjpmYWxzZSwiQ2hpbGRyZW4iOltdfX0sIlNldHRpbmdzIjp7IiRpZCI6IjMxNiIsIkltcGFPcHRpb25zIjp7IiRpZCI6IjMxNy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saW5lSW1wb3J0ZWQiOmZhbHNlfQ=="/>
  <p:tag name="__MASTER" val="__part_0"/>
</p:tagLst>
</file>

<file path=ppt/tags/tag154.xml><?xml version="1.0" encoding="utf-8"?>
<p:tagLst xmlns:a="http://schemas.openxmlformats.org/drawingml/2006/main" xmlns:r="http://schemas.openxmlformats.org/officeDocument/2006/relationships" xmlns:p="http://schemas.openxmlformats.org/presentationml/2006/main">
  <p:tag name="OTLMARKERSHAPE" val="OTL"/>
</p:tagLst>
</file>

<file path=ppt/tags/tag155.xml><?xml version="1.0" encoding="utf-8"?>
<p:tagLst xmlns:a="http://schemas.openxmlformats.org/drawingml/2006/main" xmlns:r="http://schemas.openxmlformats.org/officeDocument/2006/relationships" xmlns:p="http://schemas.openxmlformats.org/presentationml/2006/main">
  <p:tag name="OTLMARKERSHAPE" val="OTL"/>
</p:tagLst>
</file>

<file path=ppt/tags/tag156.xml><?xml version="1.0" encoding="utf-8"?>
<p:tagLst xmlns:a="http://schemas.openxmlformats.org/drawingml/2006/main" xmlns:r="http://schemas.openxmlformats.org/officeDocument/2006/relationships" xmlns:p="http://schemas.openxmlformats.org/presentationml/2006/main">
  <p:tag name="OTLMARKERSHAPE" val="OTL"/>
</p:tagLst>
</file>

<file path=ppt/tags/tag157.xml><?xml version="1.0" encoding="utf-8"?>
<p:tagLst xmlns:a="http://schemas.openxmlformats.org/drawingml/2006/main" xmlns:r="http://schemas.openxmlformats.org/officeDocument/2006/relationships" xmlns:p="http://schemas.openxmlformats.org/presentationml/2006/main">
  <p:tag name="OTLMARKERSHAPE" val="OTL"/>
</p:tagLst>
</file>

<file path=ppt/tags/tag158.xml><?xml version="1.0" encoding="utf-8"?>
<p:tagLst xmlns:a="http://schemas.openxmlformats.org/drawingml/2006/main" xmlns:r="http://schemas.openxmlformats.org/officeDocument/2006/relationships" xmlns:p="http://schemas.openxmlformats.org/presentationml/2006/main">
  <p:tag name="OTLMARKERSHAPE" val="OTL"/>
</p:tagLst>
</file>

<file path=ppt/tags/tag159.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iJMZWFmIiwiSXNUZW1wbGF0ZSI6ZmFsc2UsIlZlcnNpb24iOnsiJGlkIjoiMiIsIlZlcnNpb24iOiIzLjAuMSIsIk9yaWdpbmFsQXNzZW1ibHlWZXJzaW9uIjoiMy4wMS4wMi4wMCIsIkVkaXRpb24iOiJQbHVzIiwiSXNQbHVzRWRpdGlvbiI6dHJ1ZX0sIkVmZmVjdCI6MSwiU3R5bGUiOnsiJGlkIjoiMyIsIlRpbWViYW5kU3R5bGUiOnsiJGlkIjoiNCIsIlNjYWxlTWFya2luZyI6MCwiU2hhcGUiOjE3LCJTaGFwZVN0eWxlIjp7IiRpZCI6IjUiLCJNYXJnaW4iOnsiJGlkIjoiNiIsIlRvcCI6MCwiTGVmdCI6MTAsIlJpZ2h0IjoxMCwiQm90dG9tIjowfSwiUGFkZGluZyI6eyIkaWQiOiI3IiwiVG9wIjozLCJMZWZ0IjoxMywiUmlnaHQiOjEzLCJCb3R0b20iOjN9LCJCYWNrZ3JvdW5kIjp7IiRpZCI6IjgiLCJDb2xvciI6eyIkaWQiOiI5IiwiQSI6MjU1LCJSIjoxNjYsIkciOjE4MywiQiI6Mzl9fSwiSXNWaXNpYmxlIjp0cnVlLCJXaWR0aCI6ODU4LjAsIkhlaWdodCI6MzAuMCwiQm9yZGVyU3R5bGUiOnsiJGlkIjoiMTAiLCJMaW5lQ29sb3IiOnsiJGlkIjoiMTEiLCIkdHlwZSI6Ik5MUkUuQ29tbW9uLkRvbS5Tb2xpZENvbG9yQnJ1c2gsIE5MUkUuQ29tbW9uIiwiQ29sb3IiOnsiJGlkIjoiMTIiLCJBIjoyNTUsIlIiOjI1NSwiRyI6MCwiQiI6MH19LCJMaW5lV2VpZ2h0IjowLjAsIkxpbmVUeXBlIjowLCJQYXJlbnRTdHlsZSI6bnVsbH0sIlBhcmVudFN0eWxlIjpudWxsfSwiUmlnaHRFbmRDYXBzU3R5bGUiOnsiJGlkIjoiMTMiLCJGb250U2V0dGluZ3MiOnsiJGlkIjoiMTQiLCJGb250U2l6ZSI6MTgsIkZvbnROYW1lIjoiQ2FsaWJyaSIsIklzQm9sZCI6dHJ1ZSwiSXNJdGFsaWMiOmZhbHNlLCJJc1VuZGVybGluZWQiOmZhbHNlLCJQYXJlbnRTdHlsZSI6bnVsbH0sIkF1dG9TaXplIjowLCJGb3JlZ3JvdW5kIjp7IiRpZCI6IjE1IiwiQ29sb3IiOnsiJGlkIjoiMTYiLCJBIjoyNTUsIlIiOjE2NiwiRyI6MTgzLCJCIjozOX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MCwiUiI6MCwiRyI6MCwiQiI6MH19LCJJc1Zpc2libGUiOmZhbHN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TY2LCJHIjoxODMsIkIiOjM5fX0sIk1heFdpZHRoIjoiSW5maW5pdHkiLCJNYXhIZWlnaHQiOiJJbmZpbml0eSIsIlNtYXJ0Rm9yZWdyb3VuZElzQWN0aXZlIjpmYWxzZSwiSG9yaXpvbnRhbEFsaWdubWVudCI6MCwiVmVydGljYWxBbGlnbm1lbnQiOjAsIlNtYXJ0Rm9yZWdyb3VuZCI6bnVsbCwiTWFyZ2luIjp7IiRpZCI6IjI1IiwiVG9wIjowLCJMZWZ0IjoyMCwiUmlnaHQiOjAsIkJvdHRvbSI6MH0sIlBhZGRpbmciOnsiJGlkIjoiMjYiLCJUb3AiOjAsIkxlZnQiOjAsIlJpZ2h0IjowLCJCb3R0b20iOjB9LCJCYWNrZ3JvdW5kIjp7IiRpZCI6IjI3IiwiQ29sb3IiOnsiJHJlZiI6IjIwIn19LCJJc1Zpc2libGUiOmZhbHNlLCJXaWR0aCI6MC4wLCJIZWlnaHQiOjAuMCwiQm9yZGVyU3R5bGUiOm51bGwsIlBhcmVudFN0eWxlIjpudWxsfSwiVG9kYXlUZXh0U3R5bGUiOnsiJGlkIjoiMjgiLCJGb250U2V0dGluZ3MiOnsiJGlkIjoiMjkiLCJGb250U2l6ZSI6MTI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1hcmdpbiI6eyIkaWQiOiIzMiIsIlRvcCI6MCwiTGVmdCI6MCwiUmlnaHQiOjAsIkJvdHRvbSI6MH0sIlBhZGRpbmciOnsiJGlkIjoiMzMiLCJUb3AiOjAsIkxlZnQiOjAsIlJpZ2h0IjowLCJCb3R0b20iOjB9LCJCYWNrZ3JvdW5kIjp7IiRpZCI6IjM0IiwiQ29sb3IiOnsiJHJlZiI6IjIwIn19LCJJc1Zpc2libGUiOnRydW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jU1LCJHIjowLCJCIjowfX0sIklzVmlzaWJsZSI6dHJ1ZSwiV2lkdGgiOjAuMCwiSGVpZ2h0IjowLjAsIkJvcmRlclN0eWxlIjpudWxsLCJQYXJlbnRTdHlsZSI6bnVsbH0sIlNjYWxlU3R5bGUiOnsiJGlkIjoiNDAiLCJTaG93U2VnbWVudFNlcGFyYXRvcnMiOnRydW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iwiUiI6MjU1LCJHIjowLCJCIjowfX0sIkFwcGVuZFllYXJPblllYXJDaGFuZ2UiOnRydWUsIkVsYXBzZWRUaW1lRm9ybWF0IjowLCJUb2RheU1hcmtlclBvc2l0aW9uIjowLCJRdWlja1Bvc2l0aW9uIjozLCJBYnNvbHV0ZVBvc2l0aW9uIjoyMTYuMCwiTWFyZ2luIjp7IiRpZCI6IjQ5IiwiVG9wIjowLCJMZWZ0IjoxMCwiUmlnaHQiOjEwLCJCb3R0b20iOjB9LCJQYWRkaW5nIjp7IiRpZCI6IjUwIiwiVG9wIjowLCJMZWZ0IjowLCJSaWdodCI6MCwiQm90dG9tIjowfSwiQmFja2dyb3VuZCI6eyIkaWQiOiI1MSIsIkNvbG9yIjp7IiRpZCI6IjUyIiwiQSI6MjU1LCJSIjozMSwiRyI6NzMsIkIiOjEyNX19LCJJc1Zpc2libGUiOnRydWUsIldpZHRoIjowLjAsIkhlaWdodCI6MC4wLCJCb3JkZXJTdHlsZSI6bnVsbCwiUGFyZW50U3R5bGUiOm51bGx9LCJEZWZhdWx0TWlsZXN0b25lU3R5bGUiOnsiJGlkIjoiNTMiLCJTaGFwZSI6OS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yLCJGb250TmFtZSI6IkFyaWFsIiwiSXNCb2xkIjpmYWxzZSwiSXNJdGFsaWMiOmZhbHNlLCJJc1VuZGVybGluZWQiOmZhbHNlLCJQYXJlbnRTdHlsZSI6bnVsbH0sIkF1dG9TaXplIjowLCJGb3JlZ3JvdW5kIjp7IiRpZCI6IjY3IiwiQ29sb3IiOnsiJGlkIjoiNjgiLCJBIjoyNTUsIlIiOjk0LCJHIjo5NCwiQiI6OTR9fSwiTWF4V2lkdGgiOjIwMC4wLCJNYXhIZWlnaHQiOiJJbmZpbml0eSIsIlNtYXJ0Rm9yZWdyb3VuZElzQWN0aXZlIjpmYWxzZSwiSG9yaXpvbnRhbEFsaWdubWVudCI6MSwiVmVydGljYWxBbGlnbm1lbnQiOjAsIlNtYXJ0Rm9yZWdyb3VuZCI6bnVsbCwiTWFyZ2luIjp7IiRpZCI6IjY5IiwiVG9wIjowLCJMZWZ0IjowLCJSaWdodCI6MCwiQm90dG9tIjowfSwiUGFkZGluZyI6eyIkaWQiOiI3MCIsIlRvcCI6MCwiTGVmdCI6MCwiUmlnaHQiOjAsIkJvdHRvbSI6MH0sIkJhY2tncm91bmQiOnsiJGlkIjoiNzEiLCJDb2xvciI6eyIkcmVmIjoiMjAifX0sIklzVmlzaWJsZSI6dHJ1ZSwiV2lkdGgiOjAuMCwiSGVpZ2h0IjowLjAsIkJvcmRlclN0eWxlIjpudWxsLCJQYXJlbnRTdHlsZSI6bnVsbH0sIkRhdGVTdHlsZSI6eyIkaWQiOiI3MiIsIkZvbnRTZXR0aW5ncyI6eyIkaWQiOiI3MyIsIkZvbnRTaXplIjoxMCwiRm9udE5hbWUiOiJBcmlhbCBOYXJyb3ciLCJJc0JvbGQiOmZhbHNlLCJJc0l0YWxpYyI6ZmFsc2UsIklzVW5kZXJsaW5lZCI6ZmFsc2UsIlBhcmVudFN0eWxlIjpudWxsfSwiQXV0b1NpemUiOjAsIkZvcmVncm91bmQiOnsiJGlkIjoiNzQiLCJDb2xvciI6eyIkaWQiOiI3NSIsIkEiOjI1NSwiUiI6MTY2LCJHIjoxODMsIkIiOjM5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U1NTSBkLCB5eXl5IiwiU2VwYXJhdG9yIjoiLyIsIlVzZUludGVybmF0aW9uYWxEYXRlRm9ybWF0IjpmYWxzZX0sIklzVmlzaWJsZSI6dHJ1ZSwiUGFyZW50U3R5bGUiOm51bGx9LCJEZWZhdWx0VGFza1N0eWxlIjp7IiRpZCI6IjgwIiwiU2hhcGUiOjgsIlNoYXBlVGhpY2tuZXNzIjoxLCJEdXJhdGlvbkZvcm1hdCI6MCwiSW5jbHVkZU5vbldvcmtpbmdEYXlzSW5EdXJhdGlvbiI6dHJ1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xNjYsIkciOjE4MywiQiI6Mzl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xNjYsIkciOjE4MywiQiI6Mzl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w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EuMCwiTGluZVR5cGUiOjAsIlBhcmVudFN0eWxlIjpudWxsfSwiTWFyZ2luIjpudWxsLCJTdGFydERhdGVQb3NpdGlvbiI6MywiRW5kRGF0ZVBvc2l0aW9uIjozLCJUaXRsZVBvc2l0aW9uIjo0LCJEdXJhdGlvblBvc2l0aW9uIjo2LCJQZXJjZW50YWdlQ29tcGxldGVkUG9zaXRpb24iOjYsIlNwYWNpbmciOjUsIklzQmVsb3dUaW1lYmFuZCI6dHJ1ZSwiUGVyY2VudGFnZUNvbXBsZXRlU2hhcGVPcGFjaXR5IjozNSwiU2hhcGVTdHlsZSI6eyIkaWQiOiIxMDEiLCJNYXJnaW4iOnsiJGlkIjoiMTAyIiwiVG9wIjowLCJMZWZ0Ijo0LCJSaWdodCI6NCwiQm90dG9tIjowfSwiUGFkZGluZyI6eyIkaWQiOiIxMDMiLCJUb3AiOjAsIkxlZnQiOjAsIlJpZ2h0IjowLCJCb3R0b20iOjB9LCJCYWNrZ3JvdW5kIjpudWxsLCJJc1Zpc2libGUiOnRydWUsIldpZHRoIjowLjAsIkhlaWdodCI6MTYuMCwiQm9yZGVyU3R5bGUiOnsiJGlkIjoiMTA0IiwiTGluZUNvbG9yIjp7IiRpZCI6IjEwNSIsIiR0eXBlIjoiTkxSRS5Db21tb24uRG9tLlNvbGlkQ29sb3JCcnVzaCwgTkxSRS5Db21tb24iLCJDb2xvciI6eyIkaWQiOiIxMDYiLCJBIjoyNTUsIlIiOjI1NSwiRyI6MCwiQiI6MH19LCJMaW5lV2VpZ2h0IjowLjAsIkxpbmVUeXBlIjowLCJQYXJlbnRTdHlsZSI6bnVsbH0sIlBhcmVudFN0eWxlIjpudWxsfSwiVGl0bGVTdHlsZSI6eyIkaWQiOiIxMDciLCJGb250U2V0dGluZ3MiOnsiJGlkIjoiMTA4IiwiRm9udFNpemUiOjExLCJGb250TmFtZSI6IkNhbGlicmkiLCJJc0JvbGQiOnRydWUsIklzSXRhbGljIjpmYWxzZSwiSXNVbmRlcmxpbmVkIjpmYWxzZSwiUGFyZW50U3R5bGUiOm51bGx9LCJBdXRvU2l6ZSI6MCwiRm9yZWdyb3VuZCI6eyIkaWQiOiIxMDkiLCJDb2xvciI6eyIkaWQiOiIxMTAiLCJBIjoyNTUsIlIiOjAsIkciOjAsIkIiOjB9fSwiTWF4V2lkdGgiOjcyMC4wLCJNYXhIZWlnaHQiOiJJbmZpbml0eSIsIlNtYXJ0Rm9yZWdyb3VuZElzQWN0aXZlIjp0cnVlLCJIb3Jpem9udGFsQWxpZ25tZW50Ijox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k0LCJHIjo5NCwiQiI6OTR9fSwiTWF4V2lkdGgiOjIwMC4wLCJNYXhIZWlnaHQiOiJJbmZpbml0eSIsIlNtYXJ0Rm9yZWdyb3VuZElzQWN0aXZlIjpmYWxzZSwiSG9yaXpvbnRhbEFsaWdubWVudCI6MCwiVmVydGljYWxBbGlnbm1lbnQiOjAsIlNtYXJ0Rm9yZWdyb3VuZCI6bnVsbCwiTWFyZ2luIjp7IiRpZCI6IjExOCIsIlRvcCI6MCwiTGVmdCI6MCwiUmlnaHQiOjAsIkJvdHRvbSI6MH0sIlBhZGRpbmciOnsiJGlkIjoiMTE5IiwiVG9wIjowLCJMZWZ0IjowLCJSaWdodCI6MCwiQm90dG9tIjowfSwiQmFja2dyb3VuZCI6eyIkaWQiOiIxMjAiLCJDb2xvciI6eyIkcmVmIjoiMjAifX0sIklzVmlzaWJsZSI6dHJ1ZSwiV2lkdGgiOjAuMCwiSGVpZ2h0IjowLjAsIkJvcmRlclN0eWxlIjpudWxsLCJQYXJlbnRTdHlsZSI6bnVsbH0sIkRhdGVGb3JtYXQiOnsiJGlkIjoiMTIxIiwiRm9ybWF0U3RyaW5nIjoiTU1NIGQiLCJTZXBhcmF0b3IiOiIvIiwiVXNlSW50ZXJuYXRpb25hbERhdGVGb3JtYXQiOmZhbHNlfSwiSXNWaXNpYmxlIjp0cnVlLCJQYXJlbnRTdHlsZSI6bnVsbH0sIlNob3dFbGFwc2VkVGltZUdyYWRpZW50U3R5bGUiOmZhbHNlfSwiU2NhbGUiOnsiJGlkIjoiMTIyIiwiU3RhcnREYXRlIjoiMTk3OC0xMC0wMVQyMzo1OTo1OS45OTlaIiwiRW5kRGF0ZSI6IjIwMTYtMDEtMTVUMjM6NTk6NTkuOTk5WiIsIkZvcm1hdCI6Ik1NIiwiVHlwZSI6NCwiQXV0b0RhdGVSYW5nZSI6dHJ1ZSwiV29ya2luZ0RheXMiOjMxLCJUb2RheU1hcmtlclRleHQiOiJUb2RheSIsIkF1dG9TY2FsZVR5cGUiOnRydWV9LCJNaWxlc3RvbmVzIjpbeyIkaWQiOiIxMjMiLCJEYXRlIjoiMTk3OS0xMC0wMVQyMzo1OTo1OS45OTlaIiwiU3R5bGUiOnsiJGlkIjoiMTI0IiwiU2hhcGUiOjIsIkNvbm5lY3Rvck1hcmdpbiI6eyIkcmVmIjoiNTQifSwiQ29ubmVjdG9yU3R5bGUiOnsiJGlkIjoiMTI1IiwiTGluZUNvbG9yIjp7IiRpZCI6IjEyNiIsIiR0eXBlIjoiTkxSRS5Db21tb24uRG9tLlNvbGlkQ29sb3JCcnVzaCwgTkxSRS5Db21tb24iLCJDb2xvciI6eyIkaWQiOiIxMjciLCJBIjo4OSwiUiI6MjQ2LCJHIjoxNDYsIkIiOjB9fSwiTGluZVdlaWdodCI6MS4wLCJMaW5lVHlwZSI6MCwiUGFyZW50U3R5bGUiOnsiJHJlZiI6IjU1In19LCJJc0JlbG93VGltZWJhbmQiOmZhbHNlLCJIaWRlRGF0ZSI6ZmFsc2UsIlNoYXBlU2l6ZSI6MSwiU3BhY2luZyI6Mi4wLCJQYWRkaW5nIjp7IiRyZWYiOiI1OCJ9LCJTaGFwZVN0eWxlIjp7IiRpZCI6IjEyOCIsIk1hcmdpbiI6eyIkcmVmIjoiNjAifSwiUGFkZGluZyI6eyIkcmVmIjoiNjEifSwiQmFja2dyb3VuZCI6eyIkaWQiOiIxMjkiLCJDb2xvciI6eyIkaWQiOiIxMzAiLCJBIjoyNTUsIlIiOjI0NiwiRyI6MTQ2LCJCIjowfX0sIklzVmlzaWJsZSI6dHJ1ZSwiV2lkdGgiOjE4LjAsIkhlaWdodCI6MjAuMCwiQm9yZGVyU3R5bGUiOnsiJGlkIjoiMTMxIiwiTGluZUNvbG9yIjp7IiRyZWYiOiI2MyJ9LCJMaW5lV2VpZ2h0IjowLjAsIkxpbmVUeXBlIjowLCJQYXJlbnRTdHlsZSI6eyIkcmVmIjoiNjIifX0sIlBhcmVudFN0eWxlIjp7IiRyZWYiOiI1OSJ9fSwiVGl0bGVTdHlsZSI6eyIkaWQiOiIxMzIiLCJGb250U2V0dGluZ3MiOnsiJGlkIjoiMTMzIiwiRm9udFNpemUiOjEyLCJGb250TmFtZSI6IkFyaWFsIiwiSXNCb2xkIjpmYWxzZSwiSXNJdGFsaWMiOmZhbHNlLCJJc1VuZGVybGluZWQiOmZhbHNlLCJQYXJlbnRTdHlsZSI6eyIkcmVmIjoiNjYifX0sIkF1dG9TaXplIjowLCJGb3JlZ3JvdW5kIjp7IiRpZCI6IjEzNCIsIkNvbG9yIjp7IiRpZCI6IjEzNSIsIkEiOjI1NSwiUiI6MjIzLCJHIjo4MywiQiI6Mzl9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MzYiLCJMaW5lQ29sb3IiOm51bGwsIkxpbmVXZWlnaHQiOjAuMCwiTGluZVR5cGUiOjAsIlBhcmVudFN0eWxlIjpudWxsfSwiUGFyZW50U3R5bGUiOnsiJHJlZiI6IjY1In19LCJEYXRlU3R5bGUiOnsiJGlkIjoiMTM3IiwiRm9udFNldHRpbmdzIjp7IiRpZCI6IjEzOC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M5IiwiTGluZUNvbG9yIjpudWxsLCJMaW5lV2VpZ2h0IjowLjAsIkxpbmVUeXBlIjowLCJQYXJlbnRTdHlsZSI6bnVsbH0sIlBhcmVudFN0eWxlIjp7IiRyZWYiOiI3MiJ9fSwiRGF0ZUZvcm1hdCI6eyIkaWQiOiIxNDAiLCJGb3JtYXRTdHJpbmciOiJNTU1NIGQsIHl5eXkiLCJTZXBhcmF0b3IiOiIvIiwiVXNlSW50ZXJuYXRpb25hbERhdGVGb3JtYXQiOmZhbHNlfSwiSXNWaXNpYmxlIjp0cnVlLCJQYXJlbnRTdHlsZSI6eyIkcmVmIjoiNTMifX0sIlBvc2l0aW9uIjp7IiRpZCI6IjE0MSIsIlJhdGlvIjowLjAsIklzQ3VzdG9tIjpmYWxzZX0sIklkIjoiMjJiYTk2NjgtOTdhMy00NjU3LWFmYzEtNjlhZGU2MzlhN2ZiIiwiSW1wb3J0SWQiOm51bGwsIlRpdGxlIjoiRmlyc3QgTWlsZXN0b25lIG9yIEV2ZW50IEhlcmUiLCJOb3RlIjpudWxsLCJIeXBlcmxpbmsiOm51bGwsIklzQ2hhbmdlZCI6ZmFsc2UsIklzTmV3IjpmYWxzZX0seyIkaWQiOiIxNDIiLCJEYXRlIjoiMTk4My0wNy0xNFQyMzo1OTo1OS45OTlaIiwiU3R5bGUiOnsiJGlkIjoiMTQzIiwiU2hhcGUiOjEwLCJDb25uZWN0b3JNYXJnaW4iOnsiJHJlZiI6IjU0In0sIkNvbm5lY3RvclN0eWxlIjp7IiRpZCI6IjE0NCIsIkxpbmVDb2xvciI6eyIkaWQiOiIxNDUiLCIkdHlwZSI6Ik5MUkUuQ29tbW9uLkRvbS5Tb2xpZENvbG9yQnJ1c2gsIE5MUkUuQ29tbW9uIiwiQ29sb3IiOnsiJGlkIjoiMTQ2IiwiQSI6ODksIlIiOjE2NiwiRyI6MTgzLCJCIjozOX19LCJMaW5lV2VpZ2h0IjoxLjAsIkxpbmVUeXBlIjowLCJQYXJlbnRTdHlsZSI6eyIkcmVmIjoiNTUifX0sIklzQmVsb3dUaW1lYmFuZCI6dHJ1ZSwiSGlkZURhdGUiOmZhbHNlLCJTaGFwZVNpemUiOjAsIlNwYWNpbmciOjIuMCwiUGFkZGluZyI6eyIkcmVmIjoiNTgifSwiU2hhcGVTdHlsZSI6eyIkaWQiOiIxNDciLCJNYXJnaW4iOnsiJHJlZiI6IjYwIn0sIlBhZGRpbmciOnsiJHJlZiI6IjYxIn0sIkJhY2tncm91bmQiOnsiJGlkIjoiMTQ4IiwiQ29sb3IiOnsiJGlkIjoiMTQ5IiwiQSI6MjU1LCJSIjo4MywiRyI6OTIsIkIiOjE5fX0sIklzVmlzaWJsZSI6dHJ1ZSwiV2lkdGgiOjEyLjAsIkhlaWdodCI6MTQuMCwiQm9yZGVyU3R5bGUiOnsiJGlkIjoiMTUwIiwiTGluZUNvbG9yIjp7IiRyZWYiOiI2MyJ9LCJMaW5lV2VpZ2h0IjowLjAsIkxpbmVUeXBlIjowLCJQYXJlbnRTdHlsZSI6eyIkcmVmIjoiNjIifX0sIlBhcmVudFN0eWxlIjp7IiRyZWYiOiI1OSJ9fSwiVGl0bGVTdHlsZSI6eyIkaWQiOiIxNTEiLCJGb250U2V0dGluZ3MiOnsiJGlkIjoiMTUy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1MyIsIkxpbmVDb2xvciI6bnVsbCwiTGluZVdlaWdodCI6MC4wLCJMaW5lVHlwZSI6MCwiUGFyZW50U3R5bGUiOm51bGx9LCJQYXJlbnRTdHlsZSI6eyIkcmVmIjoiNjUifX0sIkRhdGVTdHlsZSI6eyIkaWQiOiIxNTQiLCJGb250U2V0dGluZ3MiOnsiJGlkIjoiMTU1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TYiLCJMaW5lQ29sb3IiOm51bGwsIkxpbmVXZWlnaHQiOjAuMCwiTGluZVR5cGUiOjAsIlBhcmVudFN0eWxlIjpudWxsfSwiUGFyZW50U3R5bGUiOnsiJHJlZiI6IjcyIn19LCJEYXRlRm9ybWF0Ijp7IiRpZCI6IjE1NyIsIkZvcm1hdFN0cmluZyI6Ik1NTU0gZCwgeXl5eSIsIlNlcGFyYXRvciI6Ii8iLCJVc2VJbnRlcm5hdGlvbmFsRGF0ZUZvcm1hdCI6ZmFsc2V9LCJJc1Zpc2libGUiOnRydWUsIlBhcmVudFN0eWxlIjp7IiRyZWYiOiI1MyJ9fSwiUG9zaXRpb24iOnsiJGlkIjoiMTU4IiwiUmF0aW8iOjAuMCwiSXNDdXN0b20iOmZhbHNlfSwiSWQiOiIxOGE1MjFkNi04ZGJmLTQwOGYtOTM1Ni0yYzA0MGNmN2E0YjEiLCJJbXBvcnRJZCI6bnVsbCwiVGl0bGUiOiJTZWNvbmQgTWlsZXN0b25lIG9yIEV2ZW50IEhlcmUiLCJOb3RlIjpudWxsLCJIeXBlcmxpbmsiOm51bGwsIklzQ2hhbmdlZCI6ZmFsc2UsIklzTmV3IjpmYWxzZX0seyIkaWQiOiIxNTkiLCJEYXRlIjoiMTk4Ni0xMS0yMlQyMzo1OTo1OS45OTlaIiwiU3R5bGUiOnsiJGlkIjoiMTYwIiwiU2hhcGUiOjEyLCJDb25uZWN0b3JNYXJnaW4iOnsiJHJlZiI6IjU0In0sIkNvbm5lY3RvclN0eWxlIjp7IiRpZCI6IjE2MSIsIkxpbmVDb2xvciI6eyIkaWQiOiIxNjIiLCIkdHlwZSI6Ik5MUkUuQ29tbW9uLkRvbS5Tb2xpZENvbG9yQnJ1c2gsIE5MUkUuQ29tbW9uIiwiQ29sb3IiOnsiJGlkIjoiMTYzIiwiQSI6ODksIlIiOjY1LCJHIjoxMzgsIkIiOjE3OX19LCJMaW5lV2VpZ2h0IjoxLjAsIkxpbmVUeXBlIjowLCJQYXJlbnRTdHlsZSI6eyIkcmVmIjoiNTUifX0sIklzQmVsb3dUaW1lYmFuZCI6ZmFsc2UsIkhpZGVEYXRlIjpmYWxzZSwiU2hhcGVTaXplIjowLCJTcGFjaW5nIjoyLjAsIlBhZGRpbmciOnsiJHJlZiI6IjU4In0sIlNoYXBlU3R5bGUiOnsiJGlkIjoiMTY0IiwiTWFyZ2luIjp7IiRyZWYiOiI2MCJ9LCJQYWRkaW5nIjp7IiRyZWYiOiI2MSJ9LCJCYWNrZ3JvdW5kIjp7IiRpZCI6IjE2NSIsIkNvbG9yIjp7IiRpZCI6IjE2NiIsIkEiOjI1NSwiUiI6NjUsIkciOjEzOCwiQiI6MTc5fX0sIklzVmlzaWJsZSI6dHJ1ZSwiV2lkdGgiOjEyLjAsIkhlaWdodCI6MTQuMCwiQm9yZGVyU3R5bGUiOnsiJGlkIjoiMTY3IiwiTGluZUNvbG9yIjp7IiRyZWYiOiI2MyJ9LCJMaW5lV2VpZ2h0IjowLjAsIkxpbmVUeXBlIjowLCJQYXJlbnRTdHlsZSI6eyIkcmVmIjoiNjIifX0sIlBhcmVudFN0eWxlIjp7IiRyZWYiOiI1OSJ9fSwiVGl0bGVTdHlsZSI6eyIkaWQiOiIxNjgiLCJGb250U2V0dGluZ3MiOnsiJGlkIjoiMTY5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3MCIsIkxpbmVDb2xvciI6bnVsbCwiTGluZVdlaWdodCI6MC4wLCJMaW5lVHlwZSI6MCwiUGFyZW50U3R5bGUiOm51bGx9LCJQYXJlbnRTdHlsZSI6eyIkcmVmIjoiNjUifX0sIkRhdGVTdHlsZSI6eyIkaWQiOiIxNzEiLCJGb250U2V0dGluZ3MiOnsiJGlkIjoiMTcy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zMiLCJMaW5lQ29sb3IiOm51bGwsIkxpbmVXZWlnaHQiOjAuMCwiTGluZVR5cGUiOjAsIlBhcmVudFN0eWxlIjpudWxsfSwiUGFyZW50U3R5bGUiOnsiJHJlZiI6IjcyIn19LCJEYXRlRm9ybWF0Ijp7IiRpZCI6IjE3NCIsIkZvcm1hdFN0cmluZyI6Ik1NTU0gZCwgeXl5eSIsIlNlcGFyYXRvciI6Ii8iLCJVc2VJbnRlcm5hdGlvbmFsRGF0ZUZvcm1hdCI6ZmFsc2V9LCJJc1Zpc2libGUiOnRydWUsIlBhcmVudFN0eWxlIjp7IiRyZWYiOiI1MyJ9fSwiUG9zaXRpb24iOnsiJGlkIjoiMTc1IiwiUmF0aW8iOjAuMCwiSXNDdXN0b20iOmZhbHNlfSwiSWQiOiJmMzdkZmIzMy0xY2Y0LTQ5MDktYmZmMS04MDcwNGVhNTE5NDIiLCJJbXBvcnRJZCI6bnVsbCwiVGl0bGUiOiJUaGlyZCBNaWxlc3RvbmUgb3IgRXZlbnQgSGVyZSIsIk5vdGUiOm51bGwsIkh5cGVybGluayI6bnVsbCwiSXNDaGFuZ2VkIjpmYWxzZSwiSXNOZXciOmZhbHNlfSx7IiRpZCI6IjE3NiIsIkRhdGUiOiIxOTk1LTAzLTAxVDIzOjU5OjU5Ljk5OVoiLCJTdHlsZSI6eyIkaWQiOiIxNzciLCJTaGFwZSI6MSwiQ29ubmVjdG9yTWFyZ2luIjp7IiRyZWYiOiI1NCJ9LCJDb25uZWN0b3JTdHlsZSI6eyIkaWQiOiIxNzgiLCJMaW5lQ29sb3IiOnsiJGlkIjoiMTc5IiwiJHR5cGUiOiJOTFJFLkNvbW1vbi5Eb20uU29saWRDb2xvckJydXNoLCBOTFJFLkNvbW1vbiIsIkNvbG9yIjp7IiRpZCI6IjE4MCIsIkEiOjg5LCJSIjoyNDYsIkciOjE0NiwiQiI6MH19LCJMaW5lV2VpZ2h0IjoxLjAsIkxpbmVUeXBlIjowLCJQYXJlbnRTdHlsZSI6eyIkcmVmIjoiNTUifX0sIklzQmVsb3dUaW1lYmFuZCI6dHJ1ZSwiSGlkZURhdGUiOmZhbHNlLCJTaGFwZVNpemUiOjEsIlNwYWNpbmciOjIuMCwiUGFkZGluZyI6eyIkcmVmIjoiNTgifSwiU2hhcGVTdHlsZSI6eyIkaWQiOiIxODEiLCJNYXJnaW4iOnsiJHJlZiI6IjYwIn0sIlBhZGRpbmciOnsiJHJlZiI6IjYxIn0sIkJhY2tncm91bmQiOnsiJGlkIjoiMTgyIiwiQ29sb3IiOnsiJGlkIjoiMTgzIiwiQSI6MjU1LCJSIjoyNDYsIkciOjE0NiwiQiI6MH19LCJJc1Zpc2libGUiOnRydWUsIldpZHRoIjoxOC4wLCJIZWlnaHQiOjIwLjAsIkJvcmRlclN0eWxlIjp7IiRpZCI6IjE4NCIsIkxpbmVDb2xvciI6eyIkcmVmIjoiNjMifSwiTGluZVdlaWdodCI6MC4wLCJMaW5lVHlwZSI6MCwiUGFyZW50U3R5bGUiOnsiJHJlZiI6IjYyIn19LCJQYXJlbnRTdHlsZSI6eyIkcmVmIjoiNTkifX0sIlRpdGxlU3R5bGUiOnsiJGlkIjoiMTg1IiwiRm9udFNldHRpbmdzIjp7IiRpZCI6IjE4Ni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ODciLCJMaW5lQ29sb3IiOm51bGwsIkxpbmVXZWlnaHQiOjAuMCwiTGluZVR5cGUiOjAsIlBhcmVudFN0eWxlIjpudWxsfSwiUGFyZW50U3R5bGUiOnsiJHJlZiI6IjY1In19LCJEYXRlU3R5bGUiOnsiJGlkIjoiMTg4IiwiRm9udFNldHRpbmdzIjp7IiRpZCI6IjE4OS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kwIiwiTGluZUNvbG9yIjpudWxsLCJMaW5lV2VpZ2h0IjowLjAsIkxpbmVUeXBlIjowLCJQYXJlbnRTdHlsZSI6bnVsbH0sIlBhcmVudFN0eWxlIjp7IiRyZWYiOiI3MiJ9fSwiRGF0ZUZvcm1hdCI6eyIkaWQiOiIxOTEiLCJGb3JtYXRTdHJpbmciOiJNTU1NIGQsIHl5eXkiLCJTZXBhcmF0b3IiOiIvIiwiVXNlSW50ZXJuYXRpb25hbERhdGVGb3JtYXQiOmZhbHNlfSwiSXNWaXNpYmxlIjp0cnVlLCJQYXJlbnRTdHlsZSI6eyIkcmVmIjoiNTMifX0sIlBvc2l0aW9uIjp7IiRpZCI6IjE5MiIsIlJhdGlvIjowLjI4MzIyMzM3ODIxNjc3ODc5LCJJc0N1c3RvbSI6dHJ1ZX0sIklkIjoiMDQwNjQ4YTItNmZmOC00NDY4LWEyNGUtNzQ4MGFkOTE2MjBlIiwiSW1wb3J0SWQiOm51bGwsIlRpdGxlIjoiRm91cnRoIE1pbGVzdG9uZSBvciBFdmVudCBIZXJlIiwiTm90ZSI6bnVsbCwiSHlwZXJsaW5rIjpudWxsLCJJc0NoYW5nZWQiOmZhbHNlLCJJc05ldyI6ZmFsc2V9LHsiJGlkIjoiMTkzIiwiRGF0ZSI6IjE5OTYtMDQtMDFUMjM6NTk6NTkuOTk5WiIsIlN0eWxlIjp7IiRpZCI6IjE5NCIsIlNoYXBlIjo1LCJDb25uZWN0b3JNYXJnaW4iOnsiJHJlZiI6IjU0In0sIkNvbm5lY3RvclN0eWxlIjp7IiRpZCI6IjE5NSIsIkxpbmVDb2xvciI6eyIkaWQiOiIxOTYiLCIkdHlwZSI6Ik5MUkUuQ29tbW9uLkRvbS5Tb2xpZENvbG9yQnJ1c2gsIE5MUkUuQ29tbW9uIiwiQ29sb3IiOnsiJGlkIjoiMTk3IiwiQSI6ODksIlIiOjIyMywiRyI6ODMsIkIiOjM5fX0sIkxpbmVXZWlnaHQiOjEuMCwiTGluZVR5cGUiOjAsIlBhcmVudFN0eWxlIjp7IiRyZWYiOiI1NSJ9fSwiSXNCZWxvd1RpbWViYW5kIjpmYWxzZSwiSGlkZURhdGUiOmZhbHNlLCJTaGFwZVNpemUiOjAsIlNwYWNpbmciOjIuMCwiUGFkZGluZyI6eyIkcmVmIjoiNTgifSwiU2hhcGVTdHlsZSI6eyIkaWQiOiIxOTgiLCJNYXJnaW4iOnsiJHJlZiI6IjYwIn0sIlBhZGRpbmciOnsiJHJlZiI6IjYxIn0sIkJhY2tncm91bmQiOnsiJGlkIjoiMTk5IiwiQ29sb3IiOnsiJGlkIjoiMjAwIiwiQSI6MjU1LCJSIjoyMjMsIkciOjgzLCJCIjozOX19LCJJc1Zpc2libGUiOnRydWUsIldpZHRoIjoxMi4wLCJIZWlnaHQiOjE0LjAsIkJvcmRlclN0eWxlIjp7IiRpZCI6IjIwMSIsIkxpbmVDb2xvciI6eyIkcmVmIjoiNjMifSwiTGluZVdlaWdodCI6MC4wLCJMaW5lVHlwZSI6MCwiUGFyZW50U3R5bGUiOnsiJHJlZiI6IjYyIn19LCJQYXJlbnRTdHlsZSI6eyIkcmVmIjoiNTkifX0sIlRpdGxlU3R5bGUiOnsiJGlkIjoiMjAyIiwiRm9udFNldHRpbmdzIjp7IiRpZCI6IjIwMy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DQiLCJMaW5lQ29sb3IiOm51bGwsIkxpbmVXZWlnaHQiOjAuMCwiTGluZVR5cGUiOjAsIlBhcmVudFN0eWxlIjpudWxsfSwiUGFyZW50U3R5bGUiOnsiJHJlZiI6IjY1In19LCJEYXRlU3R5bGUiOnsiJGlkIjoiMjA1IiwiRm9udFNldHRpbmdzIjp7IiRpZCI6IjIwNi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A3IiwiTGluZUNvbG9yIjpudWxsLCJMaW5lV2VpZ2h0IjowLjAsIkxpbmVUeXBlIjowLCJQYXJlbnRTdHlsZSI6bnVsbH0sIlBhcmVudFN0eWxlIjp7IiRyZWYiOiI3MiJ9fSwiRGF0ZUZvcm1hdCI6eyIkaWQiOiIyMDgiLCJGb3JtYXRTdHJpbmciOiJNTU1NIGQsIHl5eXkiLCJTZXBhcmF0b3IiOiIvIiwiVXNlSW50ZXJuYXRpb25hbERhdGVGb3JtYXQiOmZhbHNlfSwiSXNWaXNpYmxlIjp0cnVlLCJQYXJlbnRTdHlsZSI6eyIkcmVmIjoiNTMifX0sIlBvc2l0aW9uIjp7IiRpZCI6IjIwOSIsIlJhdGlvIjowLjIxNDYyOTYzMjQ1NTMzMTMyLCJJc0N1c3RvbSI6dHJ1ZX0sIklkIjoiZGJhOWYxY2MtMjA0MS00MTBiLTg0OWUtZTU5MGU3NmM3NzgwIiwiSW1wb3J0SWQiOm51bGwsIlRpdGxlIjoiRmlmdGggTWlsZXN0b25lIG9yIEV2ZW50IEhlcmUiLCJOb3RlIjpudWxsLCJIeXBlcmxpbmsiOm51bGwsIklzQ2hhbmdlZCI6ZmFsc2UsIklzTmV3IjpmYWxzZX0seyIkaWQiOiIyMTAiLCJEYXRlIjoiMTk5OC0wNy0wMVQyMzo1OTo1OS45OTlaIiwiU3R5bGUiOnsiJGlkIjoiMjExIiwiU2hhcGUiOjEsIkNvbm5lY3Rvck1hcmdpbiI6eyIkcmVmIjoiNTQifSwiQ29ubmVjdG9yU3R5bGUiOnsiJGlkIjoiMjEyIiwiTGluZUNvbG9yIjp7IiRpZCI6IjIxMyIsIiR0eXBlIjoiTkxSRS5Db21tb24uRG9tLlNvbGlkQ29sb3JCcnVzaCwgTkxSRS5Db21tb24iLCJDb2xvciI6eyIkaWQiOiIyMTQiLCJBIjo4OSwiUiI6MjU0LCJHIjoxOTUsIkIiOjZ9fSwiTGluZVdlaWdodCI6MS4wLCJMaW5lVHlwZSI6MCwiUGFyZW50U3R5bGUiOnsiJHJlZiI6IjU1In19LCJJc0JlbG93VGltZWJhbmQiOnRydWUsIkhpZGVEYXRlIjpmYWxzZSwiU2hhcGVTaXplIjoxLCJTcGFjaW5nIjoyLjAsIlBhZGRpbmciOnsiJHJlZiI6IjU4In0sIlNoYXBlU3R5bGUiOnsiJGlkIjoiMjE1IiwiTWFyZ2luIjp7IiRyZWYiOiI2MCJ9LCJQYWRkaW5nIjp7IiRyZWYiOiI2MSJ9LCJCYWNrZ3JvdW5kIjp7IiRpZCI6IjIxNiIsIkNvbG9yIjp7IiRpZCI6IjIxNyIsIkEiOjI1NSwiUiI6MjU0LCJHIjoxOTUsIkIiOjZ9fSwiSXNWaXNpYmxlIjp0cnVlLCJXaWR0aCI6MTguMCwiSGVpZ2h0IjoyMC4wLCJCb3JkZXJTdHlsZSI6eyIkaWQiOiIyMTgiLCJMaW5lQ29sb3IiOnsiJHJlZiI6IjYzIn0sIkxpbmVXZWlnaHQiOjAuMCwiTGluZVR5cGUiOjAsIlBhcmVudFN0eWxlIjp7IiRyZWYiOiI2MiJ9fSwiUGFyZW50U3R5bGUiOnsiJHJlZiI6IjU5In19LCJUaXRsZVN0eWxlIjp7IiRpZCI6IjIxOSIsIkZvbnRTZXR0aW5ncyI6eyIkaWQiOiIyMjAiLCJGb250U2l6ZSI6MTIsIkZvbnROYW1lIjoiQXJpYWwiLCJJc0JvbGQiOmZhbHN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IxIiwiTGluZUNvbG9yIjpudWxsLCJMaW5lV2VpZ2h0IjowLjAsIkxpbmVUeXBlIjowLCJQYXJlbnRTdHlsZSI6bnVsbH0sIlBhcmVudFN0eWxlIjp7IiRyZWYiOiI2NSJ9fSwiRGF0ZVN0eWxlIjp7IiRpZCI6IjIyMiIsIkZvbnRTZXR0aW5ncyI6eyIkaWQiOiIyMjMiLCJGb250U2l6ZSI6MTAsIkZvbnROYW1lIjoiQXJpYWwgTmFycm93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yNCIsIkxpbmVDb2xvciI6bnVsbCwiTGluZVdlaWdodCI6MC4wLCJMaW5lVHlwZSI6MCwiUGFyZW50U3R5bGUiOm51bGx9LCJQYXJlbnRTdHlsZSI6eyIkcmVmIjoiNzIifX0sIkRhdGVGb3JtYXQiOnsiJGlkIjoiMjI1IiwiRm9ybWF0U3RyaW5nIjoiTU1NTSBkLCB5eXl5IiwiU2VwYXJhdG9yIjoiLyIsIlVzZUludGVybmF0aW9uYWxEYXRlRm9ybWF0IjpmYWxzZX0sIklzVmlzaWJsZSI6dHJ1ZSwiUGFyZW50U3R5bGUiOnsiJHJlZiI6IjUzIn19LCJQb3NpdGlvbiI6eyIkaWQiOiIyMjYiLCJSYXRpbyI6MC4wLCJJc0N1c3RvbSI6ZmFsc2V9LCJJZCI6IjNiZGVlOTI5LTkyOGEtNDdlYy04MmFiLTExNWFjN2Y3ZTY5MCIsIkltcG9ydElkIjpudWxsLCJUaXRsZSI6IlNpeHRoIE1pbGVzdG9uZSBvciBFdmVudCBIZXJlIiwiTm90ZSI6bnVsbCwiSHlwZXJsaW5rIjpudWxsLCJJc0NoYW5nZWQiOmZhbHNlLCJJc05ldyI6ZmFsc2V9LHsiJGlkIjoiMjI3IiwiRGF0ZSI6IjIwMDItMDItMDFUMjM6NTk6NTkuOTk5WiIsIlN0eWxlIjp7IiRpZCI6IjIyOCIsIlNoYXBlIjoxMywiQ29ubmVjdG9yTWFyZ2luIjp7IiRyZWYiOiI1NCJ9LCJDb25uZWN0b3JTdHlsZSI6eyIkaWQiOiIyMjkiLCJMaW5lQ29sb3IiOnsiJGlkIjoiMjMwIiwiJHR5cGUiOiJOTFJFLkNvbW1vbi5Eb20uU29saWRDb2xvckJydXNoLCBOTFJFLkNvbW1vbiIsIkNvbG9yIjp7IiRpZCI6IjIzMSIsIkEiOjg5LCJSIjo5NCwiRyI6OTQsIkIiOjk0fX0sIkxpbmVXZWlnaHQiOjEuMCwiTGluZVR5cGUiOjAsIlBhcmVudFN0eWxlIjp7IiRyZWYiOiI1NSJ9fSwiSXNCZWxvd1RpbWViYW5kIjpmYWxzZSwiSGlkZURhdGUiOmZhbHNlLCJTaGFwZVNpemUiOjEsIlNwYWNpbmciOjIuMCwiUGFkZGluZyI6eyIkcmVmIjoiNTgifSwiU2hhcGVTdHlsZSI6eyIkaWQiOiIyMzIiLCJNYXJnaW4iOnsiJHJlZiI6IjYwIn0sIlBhZGRpbmciOnsiJHJlZiI6IjYxIn0sIkJhY2tncm91bmQiOnsiJGlkIjoiMjMzIiwiQ29sb3IiOnsiJGlkIjoiMjM0IiwiQSI6MjU1LCJSIjo5NCwiRyI6OTQsIkIiOjk0fX0sIklzVmlzaWJsZSI6dHJ1ZSwiV2lkdGgiOjE4LjAsIkhlaWdodCI6MjAuMCwiQm9yZGVyU3R5bGUiOnsiJGlkIjoiMjM1IiwiTGluZUNvbG9yIjp7IiRyZWYiOiI2MyJ9LCJMaW5lV2VpZ2h0IjowLjAsIkxpbmVUeXBlIjowLCJQYXJlbnRTdHlsZSI6eyIkcmVmIjoiNjIifX0sIlBhcmVudFN0eWxlIjp7IiRyZWYiOiI1OSJ9fSwiVGl0bGVTdHlsZSI6eyIkaWQiOiIyMzYiLCJGb250U2V0dGluZ3MiOnsiJGlkIjoiMjM3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zOCIsIkxpbmVDb2xvciI6bnVsbCwiTGluZVdlaWdodCI6MC4wLCJMaW5lVHlwZSI6MCwiUGFyZW50U3R5bGUiOm51bGx9LCJQYXJlbnRTdHlsZSI6eyIkcmVmIjoiNjUifX0sIkRhdGVTdHlsZSI6eyIkaWQiOiIyMzkiLCJGb250U2V0dGluZ3MiOnsiJGlkIjoiMjQw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DEiLCJMaW5lQ29sb3IiOm51bGwsIkxpbmVXZWlnaHQiOjAuMCwiTGluZVR5cGUiOjAsIlBhcmVudFN0eWxlIjpudWxsfSwiUGFyZW50U3R5bGUiOnsiJHJlZiI6IjcyIn19LCJEYXRlRm9ybWF0Ijp7IiRpZCI6IjI0MiIsIkZvcm1hdFN0cmluZyI6Ik1NTU0gZCwgeXl5eSIsIlNlcGFyYXRvciI6Ii8iLCJVc2VJbnRlcm5hdGlvbmFsRGF0ZUZvcm1hdCI6ZmFsc2V9LCJJc1Zpc2libGUiOnRydWUsIlBhcmVudFN0eWxlIjp7IiRyZWYiOiI1MyJ9fSwiUG9zaXRpb24iOnsiJGlkIjoiMjQzIiwiUmF0aW8iOjAuMCwiSXNDdXN0b20iOmZhbHNlfSwiSWQiOiJkNTA4YmM4ZS03YmRjLTQ3Y2ItYjlmNC1iMTc2YzMwM2JlNzQiLCJJbXBvcnRJZCI6bnVsbCwiVGl0bGUiOiJTZXZlbnRoIE1pbGVzdG9uZSBvciBFdmVudCBIZXJlIiwiTm90ZSI6bnVsbCwiSHlwZXJsaW5rIjpudWxsLCJJc0NoYW5nZWQiOmZhbHNlLCJJc05ldyI6ZmFsc2V9LHsiJGlkIjoiMjQ0IiwiRGF0ZSI6IjIwMDUtMDYtMDFUMjM6NTk6NTkuOTk5WiIsIlN0eWxlIjp7IiRpZCI6IjI0NSIsIlNoYXBlIjo1LCJDb25uZWN0b3JNYXJnaW4iOnsiJHJlZiI6IjU0In0sIkNvbm5lY3RvclN0eWxlIjp7IiRpZCI6IjI0NiIsIkxpbmVDb2xvciI6eyIkaWQiOiIyNDciLCIkdHlwZSI6Ik5MUkUuQ29tbW9uLkRvbS5Tb2xpZENvbG9yQnJ1c2gsIE5MUkUuQ29tbW9uIiwiQ29sb3IiOnsiJGlkIjoiMjQ4IiwiQSI6ODksIlIiOjIyMywiRyI6ODMsIkIiOjM5fX0sIkxpbmVXZWlnaHQiOjEuMCwiTGluZVR5cGUiOjAsIlBhcmVudFN0eWxlIjp7IiRyZWYiOiI1NSJ9fSwiSXNCZWxvd1RpbWViYW5kIjp0cnVlLCJIaWRlRGF0ZSI6ZmFsc2UsIlNoYXBlU2l6ZSI6MCwiU3BhY2luZyI6Mi4wLCJQYWRkaW5nIjp7IiRyZWYiOiI1OCJ9LCJTaGFwZVN0eWxlIjp7IiRpZCI6IjI0OSIsIk1hcmdpbiI6eyIkcmVmIjoiNjAifSwiUGFkZGluZyI6eyIkcmVmIjoiNjEifSwiQmFja2dyb3VuZCI6eyIkaWQiOiIyNTAiLCJDb2xvciI6eyIkaWQiOiIyNTEiLCJBIjoyNTUsIlIiOjIyMywiRyI6ODMsIkIiOjM5fX0sIklzVmlzaWJsZSI6dHJ1ZSwiV2lkdGgiOjEyLjAsIkhlaWdodCI6MTQuMCwiQm9yZGVyU3R5bGUiOnsiJGlkIjoiMjUyIiwiTGluZUNvbG9yIjp7IiRyZWYiOiI2MyJ9LCJMaW5lV2VpZ2h0IjowLjAsIkxpbmVUeXBlIjowLCJQYXJlbnRTdHlsZSI6eyIkcmVmIjoiNjIifX0sIlBhcmVudFN0eWxlIjp7IiRyZWYiOiI1OSJ9fSwiVGl0bGVTdHlsZSI6eyIkaWQiOiIyNTMiLCJGb250U2V0dGluZ3MiOnsiJGlkIjoiMjU0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1NSIsIkxpbmVDb2xvciI6bnVsbCwiTGluZVdlaWdodCI6MC4wLCJMaW5lVHlwZSI6MCwiUGFyZW50U3R5bGUiOm51bGx9LCJQYXJlbnRTdHlsZSI6eyIkcmVmIjoiNjUifX0sIkRhdGVTdHlsZSI6eyIkaWQiOiIyNTYiLCJGb250U2V0dGluZ3MiOnsiJGlkIjoiMjU3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TgiLCJMaW5lQ29sb3IiOm51bGwsIkxpbmVXZWlnaHQiOjAuMCwiTGluZVR5cGUiOjAsIlBhcmVudFN0eWxlIjpudWxsfSwiUGFyZW50U3R5bGUiOnsiJHJlZiI6IjcyIn19LCJEYXRlRm9ybWF0Ijp7IiRpZCI6IjI1OSIsIkZvcm1hdFN0cmluZyI6Ik1NTU0gZCwgeXl5eSIsIlNlcGFyYXRvciI6Ii8iLCJVc2VJbnRlcm5hdGlvbmFsRGF0ZUZvcm1hdCI6ZmFsc2V9LCJJc1Zpc2libGUiOnRydWUsIlBhcmVudFN0eWxlIjp7IiRyZWYiOiI1MyJ9fSwiUG9zaXRpb24iOnsiJGlkIjoiMjYwIiwiUmF0aW8iOjAuMCwiSXNDdXN0b20iOmZhbHNlfSwiSWQiOiIyZDIwZDdkYy1jOTRmLTRkZTItOTQ2ZS00MzczZDQ5NGYxMGIiLCJJbXBvcnRJZCI6bnVsbCwiVGl0bGUiOiJFaWdodCBNaWxlc3RvbmUgb3IgRXZlbnQgSGVyZSIsIk5vdGUiOm51bGwsIkh5cGVybGluayI6bnVsbCwiSXNDaGFuZ2VkIjpmYWxzZSwiSXNOZXciOmZhbHNlfSx7IiRpZCI6IjI2MSIsIkRhdGUiOiIyMDA4LTExLTA5VDIzOjU5OjU5Ljk5OVoiLCJTdHlsZSI6eyIkaWQiOiIyNjIiLCJTaGFwZSI6MTAsIkNvbm5lY3Rvck1hcmdpbiI6eyIkcmVmIjoiNTQifSwiQ29ubmVjdG9yU3R5bGUiOnsiJGlkIjoiMjYzIiwiTGluZUNvbG9yIjp7IiRpZCI6IjI2NCIsIiR0eXBlIjoiTkxSRS5Db21tb24uRG9tLlNvbGlkQ29sb3JCcnVzaCwgTkxSRS5Db21tb24iLCJDb2xvciI6eyIkaWQiOiIyNjUiLCJBIjo4OSwiUiI6NjUsIkciOjEzOCwiQiI6MTc5fX0sIkxpbmVXZWlnaHQiOjEuMCwiTGluZVR5cGUiOjAsIlBhcmVudFN0eWxlIjp7IiRyZWYiOiI1NSJ9fSwiSXNCZWxvd1RpbWViYW5kIjpmYWxzZSwiSGlkZURhdGUiOmZhbHNlLCJTaGFwZVNpemUiOjAsIlNwYWNpbmciOjIuMCwiUGFkZGluZyI6eyIkcmVmIjoiNTgifSwiU2hhcGVTdHlsZSI6eyIkaWQiOiIyNjYiLCJNYXJnaW4iOnsiJHJlZiI6IjYwIn0sIlBhZGRpbmciOnsiJHJlZiI6IjYxIn0sIkJhY2tncm91bmQiOnsiJGlkIjoiMjY3IiwiQ29sb3IiOnsiJGlkIjoiMjY4IiwiQSI6MjU1LCJSIjo4MywiRyI6OTIsIkIiOjE5fX0sIklzVmlzaWJsZSI6dHJ1ZSwiV2lkdGgiOjEyLjAsIkhlaWdodCI6MTQuMCwiQm9yZGVyU3R5bGUiOnsiJGlkIjoiMjY5IiwiTGluZUNvbG9yIjp7IiRyZWYiOiI2MyJ9LCJMaW5lV2VpZ2h0IjowLjAsIkxpbmVUeXBlIjowLCJQYXJlbnRTdHlsZSI6eyIkcmVmIjoiNjIifX0sIlBhcmVudFN0eWxlIjp7IiRyZWYiOiI1OSJ9fSwiVGl0bGVTdHlsZSI6eyIkaWQiOiIyNzAiLCJGb250U2V0dGluZ3MiOnsiJGlkIjoiMjcx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3MiIsIkxpbmVDb2xvciI6bnVsbCwiTGluZVdlaWdodCI6MC4wLCJMaW5lVHlwZSI6MCwiUGFyZW50U3R5bGUiOm51bGx9LCJQYXJlbnRTdHlsZSI6eyIkcmVmIjoiNjUifX0sIkRhdGVTdHlsZSI6eyIkaWQiOiIyNzMiLCJGb250U2V0dGluZ3MiOnsiJGlkIjoiMjc0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zUiLCJMaW5lQ29sb3IiOm51bGwsIkxpbmVXZWlnaHQiOjAuMCwiTGluZVR5cGUiOjAsIlBhcmVudFN0eWxlIjpudWxsfSwiUGFyZW50U3R5bGUiOnsiJHJlZiI6IjcyIn19LCJEYXRlRm9ybWF0Ijp7IiRpZCI6IjI3NiIsIkZvcm1hdFN0cmluZyI6Ik1NTU0gZCwgeXl5eSIsIlNlcGFyYXRvciI6Ii8iLCJVc2VJbnRlcm5hdGlvbmFsRGF0ZUZvcm1hdCI6ZmFsc2V9LCJJc1Zpc2libGUiOnRydWUsIlBhcmVudFN0eWxlIjp7IiRyZWYiOiI1MyJ9fSwiUG9zaXRpb24iOnsiJGlkIjoiMjc3IiwiUmF0aW8iOjAuMCwiSXNDdXN0b20iOmZhbHNlfSwiSWQiOiI3ODBiNWNjNS1lYzg1LTRlMzItYWM2YS02N2EzMGI3MTQxODUiLCJJbXBvcnRJZCI6bnVsbCwiVGl0bGUiOiJOaW50aCBNaWxlc3RvbmUgb3IgRXZlbnQgSGVyZSIsIk5vdGUiOm51bGwsIkh5cGVybGluayI6bnVsbCwiSXNDaGFuZ2VkIjpmYWxzZSwiSXNOZXciOmZhbHNlfSx7IiRpZCI6IjI3OCIsIkRhdGUiOiIyMDEyLTAyLTA0VDIzOjU5OjU5Ljk5OVoiLCJTdHlsZSI6eyIkaWQiOiIyNzkiLCJTaGFwZSI6MTIsIkNvbm5lY3Rvck1hcmdpbiI6eyIkcmVmIjoiNTQifSwiQ29ubmVjdG9yU3R5bGUiOnsiJGlkIjoiMjgwIiwiTGluZUNvbG9yIjp7IiRpZCI6IjI4MSIsIiR0eXBlIjoiTkxSRS5Db21tb24uRG9tLlNvbGlkQ29sb3JCcnVzaCwgTkxSRS5Db21tb24iLCJDb2xvciI6eyIkaWQiOiIyODIiLCJBIjo4OSwiUiI6NjUsIkciOjEzOCwiQiI6MTc5fX0sIkxpbmVXZWlnaHQiOjEuMCwiTGluZVR5cGUiOjAsIlBhcmVudFN0eWxlIjp7IiRyZWYiOiI1NSJ9fSwiSXNCZWxvd1RpbWViYW5kIjp0cnVlLCJIaWRlRGF0ZSI6ZmFsc2UsIlNoYXBlU2l6ZSI6MCwiU3BhY2luZyI6Mi4wLCJQYWRkaW5nIjp7IiRyZWYiOiI1OCJ9LCJTaGFwZVN0eWxlIjp7IiRpZCI6IjI4MyIsIk1hcmdpbiI6eyIkcmVmIjoiNjAifSwiUGFkZGluZyI6eyIkcmVmIjoiNjEifSwiQmFja2dyb3VuZCI6eyIkaWQiOiIyODQiLCJDb2xvciI6eyIkaWQiOiIyODUiLCJBIjoyNTUsIlIiOjY1LCJHIjoxMzgsIkIiOjE3OX19LCJJc1Zpc2libGUiOnRydWUsIldpZHRoIjoxMi4wLCJIZWlnaHQiOjE0LjAsIkJvcmRlclN0eWxlIjp7IiRpZCI6IjI4NiIsIkxpbmVDb2xvciI6eyIkcmVmIjoiNjMifSwiTGluZVdlaWdodCI6MC4wLCJMaW5lVHlwZSI6MCwiUGFyZW50U3R5bGUiOnsiJHJlZiI6IjYyIn19LCJQYXJlbnRTdHlsZSI6eyIkcmVmIjoiNTkifX0sIlRpdGxlU3R5bGUiOnsiJGlkIjoiMjg3IiwiRm9udFNldHRpbmdzIjp7IiRpZCI6IjI4OC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ODkiLCJMaW5lQ29sb3IiOm51bGwsIkxpbmVXZWlnaHQiOjAuMCwiTGluZVR5cGUiOjAsIlBhcmVudFN0eWxlIjpudWxsfSwiUGFyZW50U3R5bGUiOnsiJHJlZiI6IjY1In19LCJEYXRlU3R5bGUiOnsiJGlkIjoiMjkwIiwiRm9udFNldHRpbmdzIjp7IiRpZCI6IjI5MS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kyIiwiTGluZUNvbG9yIjpudWxsLCJMaW5lV2VpZ2h0IjowLjAsIkxpbmVUeXBlIjowLCJQYXJlbnRTdHlsZSI6bnVsbH0sIlBhcmVudFN0eWxlIjp7IiRyZWYiOiI3MiJ9fSwiRGF0ZUZvcm1hdCI6eyIkaWQiOiIyOTMiLCJGb3JtYXRTdHJpbmciOiJNTU1NIGQsIHl5eXkiLCJTZXBhcmF0b3IiOiIvIiwiVXNlSW50ZXJuYXRpb25hbERhdGVGb3JtYXQiOmZhbHNlfSwiSXNWaXNpYmxlIjp0cnVlLCJQYXJlbnRTdHlsZSI6eyIkcmVmIjoiNTMifX0sIlBvc2l0aW9uIjp7IiRpZCI6IjI5NCIsIlJhdGlvIjowLjAsIklzQ3VzdG9tIjpmYWxzZX0sIklkIjoiNTMxMTM0YzItZTA4Mi00NDc5LWExM2MtZmI3ZTZlYWViMzBjIiwiSW1wb3J0SWQiOm51bGwsIlRpdGxlIjoiVGVudGggTWlsZXN0b25lIG9yIEV2ZW50IEhlcmUiLCJOb3RlIjpudWxsLCJIeXBlcmxpbmsiOm51bGwsIklzQ2hhbmdlZCI6ZmFsc2UsIklzTmV3IjpmYWxzZX0seyIkaWQiOiIyOTUiLCJEYXRlIjoiMjAxNi0wMS0xNVQyMzo1OTo1OS45OTlaIiwiU3R5bGUiOnsiJGlkIjoiMjk2IiwiU2hhcGUiOjIsIkNvbm5lY3Rvck1hcmdpbiI6eyIkcmVmIjoiNTQifSwiQ29ubmVjdG9yU3R5bGUiOnsiJGlkIjoiMjk3IiwiTGluZUNvbG9yIjp7IiRpZCI6IjI5OCIsIiR0eXBlIjoiTkxSRS5Db21tb24uRG9tLlNvbGlkQ29sb3JCcnVzaCwgTkxSRS5Db21tb24iLCJDb2xvciI6eyIkaWQiOiIyOTkiLCJBIjo4OSwiUiI6MjQ2LCJHIjoxNDYsIkIiOjB9fSwiTGluZVdlaWdodCI6MS4wLCJMaW5lVHlwZSI6MCwiUGFyZW50U3R5bGUiOnsiJHJlZiI6IjU1In19LCJJc0JlbG93VGltZWJhbmQiOmZhbHNlLCJIaWRlRGF0ZSI6ZmFsc2UsIlNoYXBlU2l6ZSI6MSwiU3BhY2luZyI6Mi4wLCJQYWRkaW5nIjp7IiRyZWYiOiI1OCJ9LCJTaGFwZVN0eWxlIjp7IiRpZCI6IjMwMCIsIk1hcmdpbiI6eyIkcmVmIjoiNjAifSwiUGFkZGluZyI6eyIkcmVmIjoiNjEifSwiQmFja2dyb3VuZCI6eyIkaWQiOiIzMDEiLCJDb2xvciI6eyIkaWQiOiIzMDIiLCJBIjoyNTUsIlIiOjI0NiwiRyI6MTQ2LCJCIjowfX0sIklzVmlzaWJsZSI6dHJ1ZSwiV2lkdGgiOjE4LjAsIkhlaWdodCI6MjAuMCwiQm9yZGVyU3R5bGUiOnsiJGlkIjoiMzAzIiwiTGluZUNvbG9yIjp7IiRyZWYiOiI2MyJ9LCJMaW5lV2VpZ2h0IjowLjAsIkxpbmVUeXBlIjowLCJQYXJlbnRTdHlsZSI6eyIkcmVmIjoiNjIifX0sIlBhcmVudFN0eWxlIjp7IiRyZWYiOiI1OSJ9fSwiVGl0bGVTdHlsZSI6eyIkaWQiOiIzMDQiLCJGb250U2V0dGluZ3MiOnsiJGlkIjoiMzA1IiwiRm9udFNpemUiOjEyLCJGb250TmFtZSI6IkFyaWFsIiwiSXNCb2xkIjpmYWxzZSwiSXNJdGFsaWMiOmZhbHNlLCJJc1VuZGVybGluZWQiOmZhbHNlLCJQYXJlbnRTdHlsZSI6eyIkcmVmIjoiNjYifX0sIkF1dG9TaXplIjowLCJGb3JlZ3JvdW5kIjp7IiRpZCI6IjMwNiIsIkNvbG9yIjp7IiRpZCI6IjMwNyIsIkEiOjI1NSwiUiI6MjIzLCJHIjo4MywiQiI6Mzl9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zMDgiLCJMaW5lQ29sb3IiOm51bGwsIkxpbmVXZWlnaHQiOjAuMCwiTGluZVR5cGUiOjAsIlBhcmVudFN0eWxlIjpudWxsfSwiUGFyZW50U3R5bGUiOnsiJHJlZiI6IjY1In19LCJEYXRlU3R5bGUiOnsiJGlkIjoiMzA5IiwiRm9udFNldHRpbmdzIjp7IiRpZCI6IjMxMC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ExIiwiTGluZUNvbG9yIjpudWxsLCJMaW5lV2VpZ2h0IjowLjAsIkxpbmVUeXBlIjowLCJQYXJlbnRTdHlsZSI6bnVsbH0sIlBhcmVudFN0eWxlIjp7IiRyZWYiOiI3MiJ9fSwiRGF0ZUZvcm1hdCI6eyIkaWQiOiIzMTIiLCJGb3JtYXRTdHJpbmciOiJNTU1NIGQsIHl5eXkiLCJTZXBhcmF0b3IiOiIvIiwiVXNlSW50ZXJuYXRpb25hbERhdGVGb3JtYXQiOmZhbHNlfSwiSXNWaXNpYmxlIjp0cnVlLCJQYXJlbnRTdHlsZSI6eyIkcmVmIjoiNTMifX0sIlBvc2l0aW9uIjp7IiRpZCI6IjMxMyIsIlJhdGlvIjowLjAsIklzQ3VzdG9tIjpmYWxzZX0sIklkIjoiNTE2YzJiNjgtN2EwZS00OWM2LWFkMWEtMDQyMzQ5MDQ5MzhmIiwiSW1wb3J0SWQiOm51bGwsIlRpdGxlIjoiVG9kYXkiLCJOb3RlIjpudWxsLCJIeXBlcmxpbmsiOm51bGwsIklzQ2hhbmdlZCI6ZmFsc2UsIklzTmV3IjpmYWxzZX1dLCJUYXNrcyI6W10sIk1zUHJvamVjdEl0ZW1zVHJlZSI6eyIkaWQiOiIzMTQiLCJSb290Ijp7IiRpZCI6IjMxNSIsIkltcG9ydElkIjpudWxsLCJJc0ltcG9ydGVkIjpmYWxzZSwiQ2hpbGRyZW4iOltdfX0sIlNldHRpbmdzIjp7IiRpZCI6IjMxNiIsIkltcGFPcHRpb25zIjp7IiRpZCI6IjMxNy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saW5lSW1wb3J0ZWQiOmZhbHNlfQ=="/>
  <p:tag name="__MASTER" val="__part_0"/>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60.xml><?xml version="1.0" encoding="utf-8"?>
<p:tagLst xmlns:a="http://schemas.openxmlformats.org/drawingml/2006/main" xmlns:r="http://schemas.openxmlformats.org/officeDocument/2006/relationships" xmlns:p="http://schemas.openxmlformats.org/presentationml/2006/main">
  <p:tag name="OTLMARKERSHAPE" val="OTL"/>
</p:tagLst>
</file>

<file path=ppt/tags/tag161.xml><?xml version="1.0" encoding="utf-8"?>
<p:tagLst xmlns:a="http://schemas.openxmlformats.org/drawingml/2006/main" xmlns:r="http://schemas.openxmlformats.org/officeDocument/2006/relationships" xmlns:p="http://schemas.openxmlformats.org/presentationml/2006/main">
  <p:tag name="OTLMARKERSHAPE" val="OTL"/>
</p:tagLst>
</file>

<file path=ppt/tags/tag162.xml><?xml version="1.0" encoding="utf-8"?>
<p:tagLst xmlns:a="http://schemas.openxmlformats.org/drawingml/2006/main" xmlns:r="http://schemas.openxmlformats.org/officeDocument/2006/relationships" xmlns:p="http://schemas.openxmlformats.org/presentationml/2006/main">
  <p:tag name="OTLMARKERSHAPE" val="OTL"/>
</p:tagLst>
</file>

<file path=ppt/tags/tag163.xml><?xml version="1.0" encoding="utf-8"?>
<p:tagLst xmlns:a="http://schemas.openxmlformats.org/drawingml/2006/main" xmlns:r="http://schemas.openxmlformats.org/officeDocument/2006/relationships" xmlns:p="http://schemas.openxmlformats.org/presentationml/2006/main">
  <p:tag name="OTLMARKERSHAPE" val="OTL"/>
</p:tagLst>
</file>

<file path=ppt/tags/tag164.xml><?xml version="1.0" encoding="utf-8"?>
<p:tagLst xmlns:a="http://schemas.openxmlformats.org/drawingml/2006/main" xmlns:r="http://schemas.openxmlformats.org/officeDocument/2006/relationships" xmlns:p="http://schemas.openxmlformats.org/presentationml/2006/main">
  <p:tag name="OTLMARKERSHAPE" val="OTL"/>
</p:tagLst>
</file>

<file path=ppt/tags/tag165.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iJMZWFmIiwiSXNUZW1wbGF0ZSI6ZmFsc2UsIlZlcnNpb24iOnsiJGlkIjoiMiIsIlZlcnNpb24iOiIzLjAuMSIsIk9yaWdpbmFsQXNzZW1ibHlWZXJzaW9uIjoiMy4wMS4wMi4wMCIsIkVkaXRpb24iOiJQbHVzIiwiSXNQbHVzRWRpdGlvbiI6dHJ1ZX0sIkVmZmVjdCI6MSwiU3R5bGUiOnsiJGlkIjoiMyIsIlRpbWViYW5kU3R5bGUiOnsiJGlkIjoiNCIsIlNjYWxlTWFya2luZyI6MCwiU2hhcGUiOjE3LCJTaGFwZVN0eWxlIjp7IiRpZCI6IjUiLCJNYXJnaW4iOnsiJGlkIjoiNiIsIlRvcCI6MCwiTGVmdCI6MTAsIlJpZ2h0IjoxMCwiQm90dG9tIjowfSwiUGFkZGluZyI6eyIkaWQiOiI3IiwiVG9wIjozLCJMZWZ0IjoxMywiUmlnaHQiOjEzLCJCb3R0b20iOjN9LCJCYWNrZ3JvdW5kIjp7IiRpZCI6IjgiLCJDb2xvciI6eyIkaWQiOiI5IiwiQSI6MjU1LCJSIjoxNjYsIkciOjE4MywiQiI6Mzl9fSwiSXNWaXNpYmxlIjp0cnVlLCJXaWR0aCI6ODU4LjAsIkhlaWdodCI6MzAuMCwiQm9yZGVyU3R5bGUiOnsiJGlkIjoiMTAiLCJMaW5lQ29sb3IiOnsiJGlkIjoiMTEiLCIkdHlwZSI6Ik5MUkUuQ29tbW9uLkRvbS5Tb2xpZENvbG9yQnJ1c2gsIE5MUkUuQ29tbW9uIiwiQ29sb3IiOnsiJGlkIjoiMTIiLCJBIjoyNTUsIlIiOjI1NSwiRyI6MCwiQiI6MH19LCJMaW5lV2VpZ2h0IjowLjAsIkxpbmVUeXBlIjowLCJQYXJlbnRTdHlsZSI6bnVsbH0sIlBhcmVudFN0eWxlIjpudWxsfSwiUmlnaHRFbmRDYXBzU3R5bGUiOnsiJGlkIjoiMTMiLCJGb250U2V0dGluZ3MiOnsiJGlkIjoiMTQiLCJGb250U2l6ZSI6MTgsIkZvbnROYW1lIjoiQ2FsaWJyaSIsIklzQm9sZCI6dHJ1ZSwiSXNJdGFsaWMiOmZhbHNlLCJJc1VuZGVybGluZWQiOmZhbHNlLCJQYXJlbnRTdHlsZSI6bnVsbH0sIkF1dG9TaXplIjowLCJGb3JlZ3JvdW5kIjp7IiRpZCI6IjE1IiwiQ29sb3IiOnsiJGlkIjoiMTYiLCJBIjoyNTUsIlIiOjE2NiwiRyI6MTgzLCJCIjozOX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MCwiUiI6MCwiRyI6MCwiQiI6MH19LCJJc1Zpc2libGUiOmZhbHN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TY2LCJHIjoxODMsIkIiOjM5fX0sIk1heFdpZHRoIjoiSW5maW5pdHkiLCJNYXhIZWlnaHQiOiJJbmZpbml0eSIsIlNtYXJ0Rm9yZWdyb3VuZElzQWN0aXZlIjpmYWxzZSwiSG9yaXpvbnRhbEFsaWdubWVudCI6MCwiVmVydGljYWxBbGlnbm1lbnQiOjAsIlNtYXJ0Rm9yZWdyb3VuZCI6bnVsbCwiTWFyZ2luIjp7IiRpZCI6IjI1IiwiVG9wIjowLCJMZWZ0IjoyMCwiUmlnaHQiOjAsIkJvdHRvbSI6MH0sIlBhZGRpbmciOnsiJGlkIjoiMjYiLCJUb3AiOjAsIkxlZnQiOjAsIlJpZ2h0IjowLCJCb3R0b20iOjB9LCJCYWNrZ3JvdW5kIjp7IiRpZCI6IjI3IiwiQ29sb3IiOnsiJHJlZiI6IjIwIn19LCJJc1Zpc2libGUiOmZhbHNlLCJXaWR0aCI6MC4wLCJIZWlnaHQiOjAuMCwiQm9yZGVyU3R5bGUiOm51bGwsIlBhcmVudFN0eWxlIjpudWxsfSwiVG9kYXlUZXh0U3R5bGUiOnsiJGlkIjoiMjgiLCJGb250U2V0dGluZ3MiOnsiJGlkIjoiMjkiLCJGb250U2l6ZSI6MTI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1hcmdpbiI6eyIkaWQiOiIzMiIsIlRvcCI6MCwiTGVmdCI6MCwiUmlnaHQiOjAsIkJvdHRvbSI6MH0sIlBhZGRpbmciOnsiJGlkIjoiMzMiLCJUb3AiOjAsIkxlZnQiOjAsIlJpZ2h0IjowLCJCb3R0b20iOjB9LCJCYWNrZ3JvdW5kIjp7IiRpZCI6IjM0IiwiQ29sb3IiOnsiJHJlZiI6IjIwIn19LCJJc1Zpc2libGUiOnRydW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jU1LCJHIjowLCJCIjowfX0sIklzVmlzaWJsZSI6dHJ1ZSwiV2lkdGgiOjAuMCwiSGVpZ2h0IjowLjAsIkJvcmRlclN0eWxlIjpudWxsLCJQYXJlbnRTdHlsZSI6bnVsbH0sIlNjYWxlU3R5bGUiOnsiJGlkIjoiNDAiLCJTaG93U2VnbWVudFNlcGFyYXRvcnMiOnRydW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iwiUiI6MjU1LCJHIjowLCJCIjowfX0sIkFwcGVuZFllYXJPblllYXJDaGFuZ2UiOnRydWUsIkVsYXBzZWRUaW1lRm9ybWF0IjowLCJUb2RheU1hcmtlclBvc2l0aW9uIjowLCJRdWlja1Bvc2l0aW9uIjozLCJBYnNvbHV0ZVBvc2l0aW9uIjoyMTYuMCwiTWFyZ2luIjp7IiRpZCI6IjQ5IiwiVG9wIjowLCJMZWZ0IjoxMCwiUmlnaHQiOjEwLCJCb3R0b20iOjB9LCJQYWRkaW5nIjp7IiRpZCI6IjUwIiwiVG9wIjowLCJMZWZ0IjowLCJSaWdodCI6MCwiQm90dG9tIjowfSwiQmFja2dyb3VuZCI6eyIkaWQiOiI1MSIsIkNvbG9yIjp7IiRpZCI6IjUyIiwiQSI6MjU1LCJSIjozMSwiRyI6NzMsIkIiOjEyNX19LCJJc1Zpc2libGUiOnRydWUsIldpZHRoIjowLjAsIkhlaWdodCI6MC4wLCJCb3JkZXJTdHlsZSI6bnVsbCwiUGFyZW50U3R5bGUiOm51bGx9LCJEZWZhdWx0TWlsZXN0b25lU3R5bGUiOnsiJGlkIjoiNTMiLCJTaGFwZSI6OS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yLCJGb250TmFtZSI6IkFyaWFsIiwiSXNCb2xkIjpmYWxzZSwiSXNJdGFsaWMiOmZhbHNlLCJJc1VuZGVybGluZWQiOmZhbHNlLCJQYXJlbnRTdHlsZSI6bnVsbH0sIkF1dG9TaXplIjowLCJGb3JlZ3JvdW5kIjp7IiRpZCI6IjY3IiwiQ29sb3IiOnsiJGlkIjoiNjgiLCJBIjoyNTUsIlIiOjk0LCJHIjo5NCwiQiI6OTR9fSwiTWF4V2lkdGgiOjIwMC4wLCJNYXhIZWlnaHQiOiJJbmZpbml0eSIsIlNtYXJ0Rm9yZWdyb3VuZElzQWN0aXZlIjpmYWxzZSwiSG9yaXpvbnRhbEFsaWdubWVudCI6MSwiVmVydGljYWxBbGlnbm1lbnQiOjAsIlNtYXJ0Rm9yZWdyb3VuZCI6bnVsbCwiTWFyZ2luIjp7IiRpZCI6IjY5IiwiVG9wIjowLCJMZWZ0IjowLCJSaWdodCI6MCwiQm90dG9tIjowfSwiUGFkZGluZyI6eyIkaWQiOiI3MCIsIlRvcCI6MCwiTGVmdCI6MCwiUmlnaHQiOjAsIkJvdHRvbSI6MH0sIkJhY2tncm91bmQiOnsiJGlkIjoiNzEiLCJDb2xvciI6eyIkcmVmIjoiMjAifX0sIklzVmlzaWJsZSI6dHJ1ZSwiV2lkdGgiOjAuMCwiSGVpZ2h0IjowLjAsIkJvcmRlclN0eWxlIjpudWxsLCJQYXJlbnRTdHlsZSI6bnVsbH0sIkRhdGVTdHlsZSI6eyIkaWQiOiI3MiIsIkZvbnRTZXR0aW5ncyI6eyIkaWQiOiI3MyIsIkZvbnRTaXplIjoxMCwiRm9udE5hbWUiOiJBcmlhbCBOYXJyb3ciLCJJc0JvbGQiOmZhbHNlLCJJc0l0YWxpYyI6ZmFsc2UsIklzVW5kZXJsaW5lZCI6ZmFsc2UsIlBhcmVudFN0eWxlIjpudWxsfSwiQXV0b1NpemUiOjAsIkZvcmVncm91bmQiOnsiJGlkIjoiNzQiLCJDb2xvciI6eyIkaWQiOiI3NSIsIkEiOjI1NSwiUiI6MTY2LCJHIjoxODMsIkIiOjM5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U1NTSBkLCB5eXl5IiwiU2VwYXJhdG9yIjoiLyIsIlVzZUludGVybmF0aW9uYWxEYXRlRm9ybWF0IjpmYWxzZX0sIklzVmlzaWJsZSI6dHJ1ZSwiUGFyZW50U3R5bGUiOm51bGx9LCJEZWZhdWx0VGFza1N0eWxlIjp7IiRpZCI6IjgwIiwiU2hhcGUiOjgsIlNoYXBlVGhpY2tuZXNzIjoxLCJEdXJhdGlvbkZvcm1hdCI6MCwiSW5jbHVkZU5vbldvcmtpbmdEYXlzSW5EdXJhdGlvbiI6dHJ1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xNjYsIkciOjE4MywiQiI6Mzl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xNjYsIkciOjE4MywiQiI6Mzl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w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EuMCwiTGluZVR5cGUiOjAsIlBhcmVudFN0eWxlIjpudWxsfSwiTWFyZ2luIjpudWxsLCJTdGFydERhdGVQb3NpdGlvbiI6MywiRW5kRGF0ZVBvc2l0aW9uIjozLCJUaXRsZVBvc2l0aW9uIjo0LCJEdXJhdGlvblBvc2l0aW9uIjo2LCJQZXJjZW50YWdlQ29tcGxldGVkUG9zaXRpb24iOjYsIlNwYWNpbmciOjUsIklzQmVsb3dUaW1lYmFuZCI6dHJ1ZSwiUGVyY2VudGFnZUNvbXBsZXRlU2hhcGVPcGFjaXR5IjozNSwiU2hhcGVTdHlsZSI6eyIkaWQiOiIxMDEiLCJNYXJnaW4iOnsiJGlkIjoiMTAyIiwiVG9wIjowLCJMZWZ0Ijo0LCJSaWdodCI6NCwiQm90dG9tIjowfSwiUGFkZGluZyI6eyIkaWQiOiIxMDMiLCJUb3AiOjAsIkxlZnQiOjAsIlJpZ2h0IjowLCJCb3R0b20iOjB9LCJCYWNrZ3JvdW5kIjpudWxsLCJJc1Zpc2libGUiOnRydWUsIldpZHRoIjowLjAsIkhlaWdodCI6MTYuMCwiQm9yZGVyU3R5bGUiOnsiJGlkIjoiMTA0IiwiTGluZUNvbG9yIjp7IiRpZCI6IjEwNSIsIiR0eXBlIjoiTkxSRS5Db21tb24uRG9tLlNvbGlkQ29sb3JCcnVzaCwgTkxSRS5Db21tb24iLCJDb2xvciI6eyIkaWQiOiIxMDYiLCJBIjoyNTUsIlIiOjI1NSwiRyI6MCwiQiI6MH19LCJMaW5lV2VpZ2h0IjowLjAsIkxpbmVUeXBlIjowLCJQYXJlbnRTdHlsZSI6bnVsbH0sIlBhcmVudFN0eWxlIjpudWxsfSwiVGl0bGVTdHlsZSI6eyIkaWQiOiIxMDciLCJGb250U2V0dGluZ3MiOnsiJGlkIjoiMTA4IiwiRm9udFNpemUiOjExLCJGb250TmFtZSI6IkNhbGlicmkiLCJJc0JvbGQiOnRydWUsIklzSXRhbGljIjpmYWxzZSwiSXNVbmRlcmxpbmVkIjpmYWxzZSwiUGFyZW50U3R5bGUiOm51bGx9LCJBdXRvU2l6ZSI6MCwiRm9yZWdyb3VuZCI6eyIkaWQiOiIxMDkiLCJDb2xvciI6eyIkaWQiOiIxMTAiLCJBIjoyNTUsIlIiOjAsIkciOjAsIkIiOjB9fSwiTWF4V2lkdGgiOjcyMC4wLCJNYXhIZWlnaHQiOiJJbmZpbml0eSIsIlNtYXJ0Rm9yZWdyb3VuZElzQWN0aXZlIjp0cnVlLCJIb3Jpem9udGFsQWxpZ25tZW50Ijox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k0LCJHIjo5NCwiQiI6OTR9fSwiTWF4V2lkdGgiOjIwMC4wLCJNYXhIZWlnaHQiOiJJbmZpbml0eSIsIlNtYXJ0Rm9yZWdyb3VuZElzQWN0aXZlIjpmYWxzZSwiSG9yaXpvbnRhbEFsaWdubWVudCI6MCwiVmVydGljYWxBbGlnbm1lbnQiOjAsIlNtYXJ0Rm9yZWdyb3VuZCI6bnVsbCwiTWFyZ2luIjp7IiRpZCI6IjExOCIsIlRvcCI6MCwiTGVmdCI6MCwiUmlnaHQiOjAsIkJvdHRvbSI6MH0sIlBhZGRpbmciOnsiJGlkIjoiMTE5IiwiVG9wIjowLCJMZWZ0IjowLCJSaWdodCI6MCwiQm90dG9tIjowfSwiQmFja2dyb3VuZCI6eyIkaWQiOiIxMjAiLCJDb2xvciI6eyIkcmVmIjoiMjAifX0sIklzVmlzaWJsZSI6dHJ1ZSwiV2lkdGgiOjAuMCwiSGVpZ2h0IjowLjAsIkJvcmRlclN0eWxlIjpudWxsLCJQYXJlbnRTdHlsZSI6bnVsbH0sIkRhdGVGb3JtYXQiOnsiJGlkIjoiMTIxIiwiRm9ybWF0U3RyaW5nIjoiTU1NIGQiLCJTZXBhcmF0b3IiOiIvIiwiVXNlSW50ZXJuYXRpb25hbERhdGVGb3JtYXQiOmZhbHNlfSwiSXNWaXNpYmxlIjp0cnVlLCJQYXJlbnRTdHlsZSI6bnVsbH0sIlNob3dFbGFwc2VkVGltZUdyYWRpZW50U3R5bGUiOmZhbHNlfSwiU2NhbGUiOnsiJGlkIjoiMTIyIiwiU3RhcnREYXRlIjoiMTk3OC0xMC0wMVQyMzo1OTo1OS45OTlaIiwiRW5kRGF0ZSI6IjIwMTYtMDEtMTVUMjM6NTk6NTkuOTk5WiIsIkZvcm1hdCI6Ik1NIiwiVHlwZSI6NCwiQXV0b0RhdGVSYW5nZSI6dHJ1ZSwiV29ya2luZ0RheXMiOjMxLCJUb2RheU1hcmtlclRleHQiOiJUb2RheSIsIkF1dG9TY2FsZVR5cGUiOnRydWV9LCJNaWxlc3RvbmVzIjpbeyIkaWQiOiIxMjMiLCJEYXRlIjoiMTk3OS0xMC0wMVQyMzo1OTo1OS45OTlaIiwiU3R5bGUiOnsiJGlkIjoiMTI0IiwiU2hhcGUiOjIsIkNvbm5lY3Rvck1hcmdpbiI6eyIkcmVmIjoiNTQifSwiQ29ubmVjdG9yU3R5bGUiOnsiJGlkIjoiMTI1IiwiTGluZUNvbG9yIjp7IiRpZCI6IjEyNiIsIiR0eXBlIjoiTkxSRS5Db21tb24uRG9tLlNvbGlkQ29sb3JCcnVzaCwgTkxSRS5Db21tb24iLCJDb2xvciI6eyIkaWQiOiIxMjciLCJBIjo4OSwiUiI6MjQ2LCJHIjoxNDYsIkIiOjB9fSwiTGluZVdlaWdodCI6MS4wLCJMaW5lVHlwZSI6MCwiUGFyZW50U3R5bGUiOnsiJHJlZiI6IjU1In19LCJJc0JlbG93VGltZWJhbmQiOmZhbHNlLCJIaWRlRGF0ZSI6ZmFsc2UsIlNoYXBlU2l6ZSI6MSwiU3BhY2luZyI6Mi4wLCJQYWRkaW5nIjp7IiRyZWYiOiI1OCJ9LCJTaGFwZVN0eWxlIjp7IiRpZCI6IjEyOCIsIk1hcmdpbiI6eyIkcmVmIjoiNjAifSwiUGFkZGluZyI6eyIkcmVmIjoiNjEifSwiQmFja2dyb3VuZCI6eyIkaWQiOiIxMjkiLCJDb2xvciI6eyIkaWQiOiIxMzAiLCJBIjoyNTUsIlIiOjI0NiwiRyI6MTQ2LCJCIjowfX0sIklzVmlzaWJsZSI6dHJ1ZSwiV2lkdGgiOjE4LjAsIkhlaWdodCI6MjAuMCwiQm9yZGVyU3R5bGUiOnsiJGlkIjoiMTMxIiwiTGluZUNvbG9yIjp7IiRyZWYiOiI2MyJ9LCJMaW5lV2VpZ2h0IjowLjAsIkxpbmVUeXBlIjowLCJQYXJlbnRTdHlsZSI6eyIkcmVmIjoiNjIifX0sIlBhcmVudFN0eWxlIjp7IiRyZWYiOiI1OSJ9fSwiVGl0bGVTdHlsZSI6eyIkaWQiOiIxMzIiLCJGb250U2V0dGluZ3MiOnsiJGlkIjoiMTMzIiwiRm9udFNpemUiOjEyLCJGb250TmFtZSI6IkFyaWFsIiwiSXNCb2xkIjpmYWxzZSwiSXNJdGFsaWMiOmZhbHNlLCJJc1VuZGVybGluZWQiOmZhbHNlLCJQYXJlbnRTdHlsZSI6eyIkcmVmIjoiNjYifX0sIkF1dG9TaXplIjowLCJGb3JlZ3JvdW5kIjp7IiRpZCI6IjEzNCIsIkNvbG9yIjp7IiRpZCI6IjEzNSIsIkEiOjI1NSwiUiI6MjIzLCJHIjo4MywiQiI6Mzl9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MzYiLCJMaW5lQ29sb3IiOm51bGwsIkxpbmVXZWlnaHQiOjAuMCwiTGluZVR5cGUiOjAsIlBhcmVudFN0eWxlIjpudWxsfSwiUGFyZW50U3R5bGUiOnsiJHJlZiI6IjY1In19LCJEYXRlU3R5bGUiOnsiJGlkIjoiMTM3IiwiRm9udFNldHRpbmdzIjp7IiRpZCI6IjEzOC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M5IiwiTGluZUNvbG9yIjpudWxsLCJMaW5lV2VpZ2h0IjowLjAsIkxpbmVUeXBlIjowLCJQYXJlbnRTdHlsZSI6bnVsbH0sIlBhcmVudFN0eWxlIjp7IiRyZWYiOiI3MiJ9fSwiRGF0ZUZvcm1hdCI6eyIkaWQiOiIxNDAiLCJGb3JtYXRTdHJpbmciOiJNTU1NIGQsIHl5eXkiLCJTZXBhcmF0b3IiOiIvIiwiVXNlSW50ZXJuYXRpb25hbERhdGVGb3JtYXQiOmZhbHNlfSwiSXNWaXNpYmxlIjp0cnVlLCJQYXJlbnRTdHlsZSI6eyIkcmVmIjoiNTMifX0sIlBvc2l0aW9uIjp7IiRpZCI6IjE0MSIsIlJhdGlvIjowLjAsIklzQ3VzdG9tIjpmYWxzZX0sIklkIjoiMjJiYTk2NjgtOTdhMy00NjU3LWFmYzEtNjlhZGU2MzlhN2ZiIiwiSW1wb3J0SWQiOm51bGwsIlRpdGxlIjoiRmlyc3QgTWlsZXN0b25lIG9yIEV2ZW50IEhlcmUiLCJOb3RlIjpudWxsLCJIeXBlcmxpbmsiOm51bGwsIklzQ2hhbmdlZCI6ZmFsc2UsIklzTmV3IjpmYWxzZX0seyIkaWQiOiIxNDIiLCJEYXRlIjoiMTk4My0wNy0xNFQyMzo1OTo1OS45OTlaIiwiU3R5bGUiOnsiJGlkIjoiMTQzIiwiU2hhcGUiOjEwLCJDb25uZWN0b3JNYXJnaW4iOnsiJHJlZiI6IjU0In0sIkNvbm5lY3RvclN0eWxlIjp7IiRpZCI6IjE0NCIsIkxpbmVDb2xvciI6eyIkaWQiOiIxNDUiLCIkdHlwZSI6Ik5MUkUuQ29tbW9uLkRvbS5Tb2xpZENvbG9yQnJ1c2gsIE5MUkUuQ29tbW9uIiwiQ29sb3IiOnsiJGlkIjoiMTQ2IiwiQSI6ODksIlIiOjE2NiwiRyI6MTgzLCJCIjozOX19LCJMaW5lV2VpZ2h0IjoxLjAsIkxpbmVUeXBlIjowLCJQYXJlbnRTdHlsZSI6eyIkcmVmIjoiNTUifX0sIklzQmVsb3dUaW1lYmFuZCI6dHJ1ZSwiSGlkZURhdGUiOmZhbHNlLCJTaGFwZVNpemUiOjAsIlNwYWNpbmciOjIuMCwiUGFkZGluZyI6eyIkcmVmIjoiNTgifSwiU2hhcGVTdHlsZSI6eyIkaWQiOiIxNDciLCJNYXJnaW4iOnsiJHJlZiI6IjYwIn0sIlBhZGRpbmciOnsiJHJlZiI6IjYxIn0sIkJhY2tncm91bmQiOnsiJGlkIjoiMTQ4IiwiQ29sb3IiOnsiJGlkIjoiMTQ5IiwiQSI6MjU1LCJSIjo4MywiRyI6OTIsIkIiOjE5fX0sIklzVmlzaWJsZSI6dHJ1ZSwiV2lkdGgiOjEyLjAsIkhlaWdodCI6MTQuMCwiQm9yZGVyU3R5bGUiOnsiJGlkIjoiMTUwIiwiTGluZUNvbG9yIjp7IiRyZWYiOiI2MyJ9LCJMaW5lV2VpZ2h0IjowLjAsIkxpbmVUeXBlIjowLCJQYXJlbnRTdHlsZSI6eyIkcmVmIjoiNjIifX0sIlBhcmVudFN0eWxlIjp7IiRyZWYiOiI1OSJ9fSwiVGl0bGVTdHlsZSI6eyIkaWQiOiIxNTEiLCJGb250U2V0dGluZ3MiOnsiJGlkIjoiMTUy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1MyIsIkxpbmVDb2xvciI6bnVsbCwiTGluZVdlaWdodCI6MC4wLCJMaW5lVHlwZSI6MCwiUGFyZW50U3R5bGUiOm51bGx9LCJQYXJlbnRTdHlsZSI6eyIkcmVmIjoiNjUifX0sIkRhdGVTdHlsZSI6eyIkaWQiOiIxNTQiLCJGb250U2V0dGluZ3MiOnsiJGlkIjoiMTU1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TYiLCJMaW5lQ29sb3IiOm51bGwsIkxpbmVXZWlnaHQiOjAuMCwiTGluZVR5cGUiOjAsIlBhcmVudFN0eWxlIjpudWxsfSwiUGFyZW50U3R5bGUiOnsiJHJlZiI6IjcyIn19LCJEYXRlRm9ybWF0Ijp7IiRpZCI6IjE1NyIsIkZvcm1hdFN0cmluZyI6Ik1NTU0gZCwgeXl5eSIsIlNlcGFyYXRvciI6Ii8iLCJVc2VJbnRlcm5hdGlvbmFsRGF0ZUZvcm1hdCI6ZmFsc2V9LCJJc1Zpc2libGUiOnRydWUsIlBhcmVudFN0eWxlIjp7IiRyZWYiOiI1MyJ9fSwiUG9zaXRpb24iOnsiJGlkIjoiMTU4IiwiUmF0aW8iOjAuMCwiSXNDdXN0b20iOmZhbHNlfSwiSWQiOiIxOGE1MjFkNi04ZGJmLTQwOGYtOTM1Ni0yYzA0MGNmN2E0YjEiLCJJbXBvcnRJZCI6bnVsbCwiVGl0bGUiOiJTZWNvbmQgTWlsZXN0b25lIG9yIEV2ZW50IEhlcmUiLCJOb3RlIjpudWxsLCJIeXBlcmxpbmsiOm51bGwsIklzQ2hhbmdlZCI6ZmFsc2UsIklzTmV3IjpmYWxzZX0seyIkaWQiOiIxNTkiLCJEYXRlIjoiMTk4Ni0xMS0yMlQyMzo1OTo1OS45OTlaIiwiU3R5bGUiOnsiJGlkIjoiMTYwIiwiU2hhcGUiOjEyLCJDb25uZWN0b3JNYXJnaW4iOnsiJHJlZiI6IjU0In0sIkNvbm5lY3RvclN0eWxlIjp7IiRpZCI6IjE2MSIsIkxpbmVDb2xvciI6eyIkaWQiOiIxNjIiLCIkdHlwZSI6Ik5MUkUuQ29tbW9uLkRvbS5Tb2xpZENvbG9yQnJ1c2gsIE5MUkUuQ29tbW9uIiwiQ29sb3IiOnsiJGlkIjoiMTYzIiwiQSI6ODksIlIiOjY1LCJHIjoxMzgsIkIiOjE3OX19LCJMaW5lV2VpZ2h0IjoxLjAsIkxpbmVUeXBlIjowLCJQYXJlbnRTdHlsZSI6eyIkcmVmIjoiNTUifX0sIklzQmVsb3dUaW1lYmFuZCI6ZmFsc2UsIkhpZGVEYXRlIjpmYWxzZSwiU2hhcGVTaXplIjowLCJTcGFjaW5nIjoyLjAsIlBhZGRpbmciOnsiJHJlZiI6IjU4In0sIlNoYXBlU3R5bGUiOnsiJGlkIjoiMTY0IiwiTWFyZ2luIjp7IiRyZWYiOiI2MCJ9LCJQYWRkaW5nIjp7IiRyZWYiOiI2MSJ9LCJCYWNrZ3JvdW5kIjp7IiRpZCI6IjE2NSIsIkNvbG9yIjp7IiRpZCI6IjE2NiIsIkEiOjI1NSwiUiI6NjUsIkciOjEzOCwiQiI6MTc5fX0sIklzVmlzaWJsZSI6dHJ1ZSwiV2lkdGgiOjEyLjAsIkhlaWdodCI6MTQuMCwiQm9yZGVyU3R5bGUiOnsiJGlkIjoiMTY3IiwiTGluZUNvbG9yIjp7IiRyZWYiOiI2MyJ9LCJMaW5lV2VpZ2h0IjowLjAsIkxpbmVUeXBlIjowLCJQYXJlbnRTdHlsZSI6eyIkcmVmIjoiNjIifX0sIlBhcmVudFN0eWxlIjp7IiRyZWYiOiI1OSJ9fSwiVGl0bGVTdHlsZSI6eyIkaWQiOiIxNjgiLCJGb250U2V0dGluZ3MiOnsiJGlkIjoiMTY5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3MCIsIkxpbmVDb2xvciI6bnVsbCwiTGluZVdlaWdodCI6MC4wLCJMaW5lVHlwZSI6MCwiUGFyZW50U3R5bGUiOm51bGx9LCJQYXJlbnRTdHlsZSI6eyIkcmVmIjoiNjUifX0sIkRhdGVTdHlsZSI6eyIkaWQiOiIxNzEiLCJGb250U2V0dGluZ3MiOnsiJGlkIjoiMTcy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zMiLCJMaW5lQ29sb3IiOm51bGwsIkxpbmVXZWlnaHQiOjAuMCwiTGluZVR5cGUiOjAsIlBhcmVudFN0eWxlIjpudWxsfSwiUGFyZW50U3R5bGUiOnsiJHJlZiI6IjcyIn19LCJEYXRlRm9ybWF0Ijp7IiRpZCI6IjE3NCIsIkZvcm1hdFN0cmluZyI6Ik1NTU0gZCwgeXl5eSIsIlNlcGFyYXRvciI6Ii8iLCJVc2VJbnRlcm5hdGlvbmFsRGF0ZUZvcm1hdCI6ZmFsc2V9LCJJc1Zpc2libGUiOnRydWUsIlBhcmVudFN0eWxlIjp7IiRyZWYiOiI1MyJ9fSwiUG9zaXRpb24iOnsiJGlkIjoiMTc1IiwiUmF0aW8iOjAuMCwiSXNDdXN0b20iOmZhbHNlfSwiSWQiOiJmMzdkZmIzMy0xY2Y0LTQ5MDktYmZmMS04MDcwNGVhNTE5NDIiLCJJbXBvcnRJZCI6bnVsbCwiVGl0bGUiOiJUaGlyZCBNaWxlc3RvbmUgb3IgRXZlbnQgSGVyZSIsIk5vdGUiOm51bGwsIkh5cGVybGluayI6bnVsbCwiSXNDaGFuZ2VkIjpmYWxzZSwiSXNOZXciOmZhbHNlfSx7IiRpZCI6IjE3NiIsIkRhdGUiOiIxOTk1LTAzLTAxVDIzOjU5OjU5Ljk5OVoiLCJTdHlsZSI6eyIkaWQiOiIxNzciLCJTaGFwZSI6MSwiQ29ubmVjdG9yTWFyZ2luIjp7IiRyZWYiOiI1NCJ9LCJDb25uZWN0b3JTdHlsZSI6eyIkaWQiOiIxNzgiLCJMaW5lQ29sb3IiOnsiJGlkIjoiMTc5IiwiJHR5cGUiOiJOTFJFLkNvbW1vbi5Eb20uU29saWRDb2xvckJydXNoLCBOTFJFLkNvbW1vbiIsIkNvbG9yIjp7IiRpZCI6IjE4MCIsIkEiOjg5LCJSIjoyNDYsIkciOjE0NiwiQiI6MH19LCJMaW5lV2VpZ2h0IjoxLjAsIkxpbmVUeXBlIjowLCJQYXJlbnRTdHlsZSI6eyIkcmVmIjoiNTUifX0sIklzQmVsb3dUaW1lYmFuZCI6dHJ1ZSwiSGlkZURhdGUiOmZhbHNlLCJTaGFwZVNpemUiOjEsIlNwYWNpbmciOjIuMCwiUGFkZGluZyI6eyIkcmVmIjoiNTgifSwiU2hhcGVTdHlsZSI6eyIkaWQiOiIxODEiLCJNYXJnaW4iOnsiJHJlZiI6IjYwIn0sIlBhZGRpbmciOnsiJHJlZiI6IjYxIn0sIkJhY2tncm91bmQiOnsiJGlkIjoiMTgyIiwiQ29sb3IiOnsiJGlkIjoiMTgzIiwiQSI6MjU1LCJSIjoyNDYsIkciOjE0NiwiQiI6MH19LCJJc1Zpc2libGUiOnRydWUsIldpZHRoIjoxOC4wLCJIZWlnaHQiOjIwLjAsIkJvcmRlclN0eWxlIjp7IiRpZCI6IjE4NCIsIkxpbmVDb2xvciI6eyIkcmVmIjoiNjMifSwiTGluZVdlaWdodCI6MC4wLCJMaW5lVHlwZSI6MCwiUGFyZW50U3R5bGUiOnsiJHJlZiI6IjYyIn19LCJQYXJlbnRTdHlsZSI6eyIkcmVmIjoiNTkifX0sIlRpdGxlU3R5bGUiOnsiJGlkIjoiMTg1IiwiRm9udFNldHRpbmdzIjp7IiRpZCI6IjE4Ni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ODciLCJMaW5lQ29sb3IiOm51bGwsIkxpbmVXZWlnaHQiOjAuMCwiTGluZVR5cGUiOjAsIlBhcmVudFN0eWxlIjpudWxsfSwiUGFyZW50U3R5bGUiOnsiJHJlZiI6IjY1In19LCJEYXRlU3R5bGUiOnsiJGlkIjoiMTg4IiwiRm9udFNldHRpbmdzIjp7IiRpZCI6IjE4OS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kwIiwiTGluZUNvbG9yIjpudWxsLCJMaW5lV2VpZ2h0IjowLjAsIkxpbmVUeXBlIjowLCJQYXJlbnRTdHlsZSI6bnVsbH0sIlBhcmVudFN0eWxlIjp7IiRyZWYiOiI3MiJ9fSwiRGF0ZUZvcm1hdCI6eyIkaWQiOiIxOTEiLCJGb3JtYXRTdHJpbmciOiJNTU1NIGQsIHl5eXkiLCJTZXBhcmF0b3IiOiIvIiwiVXNlSW50ZXJuYXRpb25hbERhdGVGb3JtYXQiOmZhbHNlfSwiSXNWaXNpYmxlIjp0cnVlLCJQYXJlbnRTdHlsZSI6eyIkcmVmIjoiNTMifX0sIlBvc2l0aW9uIjp7IiRpZCI6IjE5MiIsIlJhdGlvIjowLjI4MzIyMzM3ODIxNjc3ODc5LCJJc0N1c3RvbSI6dHJ1ZX0sIklkIjoiMDQwNjQ4YTItNmZmOC00NDY4LWEyNGUtNzQ4MGFkOTE2MjBlIiwiSW1wb3J0SWQiOm51bGwsIlRpdGxlIjoiRm91cnRoIE1pbGVzdG9uZSBvciBFdmVudCBIZXJlIiwiTm90ZSI6bnVsbCwiSHlwZXJsaW5rIjpudWxsLCJJc0NoYW5nZWQiOmZhbHNlLCJJc05ldyI6ZmFsc2V9LHsiJGlkIjoiMTkzIiwiRGF0ZSI6IjE5OTYtMDQtMDFUMjM6NTk6NTkuOTk5WiIsIlN0eWxlIjp7IiRpZCI6IjE5NCIsIlNoYXBlIjo1LCJDb25uZWN0b3JNYXJnaW4iOnsiJHJlZiI6IjU0In0sIkNvbm5lY3RvclN0eWxlIjp7IiRpZCI6IjE5NSIsIkxpbmVDb2xvciI6eyIkaWQiOiIxOTYiLCIkdHlwZSI6Ik5MUkUuQ29tbW9uLkRvbS5Tb2xpZENvbG9yQnJ1c2gsIE5MUkUuQ29tbW9uIiwiQ29sb3IiOnsiJGlkIjoiMTk3IiwiQSI6ODksIlIiOjIyMywiRyI6ODMsIkIiOjM5fX0sIkxpbmVXZWlnaHQiOjEuMCwiTGluZVR5cGUiOjAsIlBhcmVudFN0eWxlIjp7IiRyZWYiOiI1NSJ9fSwiSXNCZWxvd1RpbWViYW5kIjpmYWxzZSwiSGlkZURhdGUiOmZhbHNlLCJTaGFwZVNpemUiOjAsIlNwYWNpbmciOjIuMCwiUGFkZGluZyI6eyIkcmVmIjoiNTgifSwiU2hhcGVTdHlsZSI6eyIkaWQiOiIxOTgiLCJNYXJnaW4iOnsiJHJlZiI6IjYwIn0sIlBhZGRpbmciOnsiJHJlZiI6IjYxIn0sIkJhY2tncm91bmQiOnsiJGlkIjoiMTk5IiwiQ29sb3IiOnsiJGlkIjoiMjAwIiwiQSI6MjU1LCJSIjoyMjMsIkciOjgzLCJCIjozOX19LCJJc1Zpc2libGUiOnRydWUsIldpZHRoIjoxMi4wLCJIZWlnaHQiOjE0LjAsIkJvcmRlclN0eWxlIjp7IiRpZCI6IjIwMSIsIkxpbmVDb2xvciI6eyIkcmVmIjoiNjMifSwiTGluZVdlaWdodCI6MC4wLCJMaW5lVHlwZSI6MCwiUGFyZW50U3R5bGUiOnsiJHJlZiI6IjYyIn19LCJQYXJlbnRTdHlsZSI6eyIkcmVmIjoiNTkifX0sIlRpdGxlU3R5bGUiOnsiJGlkIjoiMjAyIiwiRm9udFNldHRpbmdzIjp7IiRpZCI6IjIwMy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DQiLCJMaW5lQ29sb3IiOm51bGwsIkxpbmVXZWlnaHQiOjAuMCwiTGluZVR5cGUiOjAsIlBhcmVudFN0eWxlIjpudWxsfSwiUGFyZW50U3R5bGUiOnsiJHJlZiI6IjY1In19LCJEYXRlU3R5bGUiOnsiJGlkIjoiMjA1IiwiRm9udFNldHRpbmdzIjp7IiRpZCI6IjIwNi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A3IiwiTGluZUNvbG9yIjpudWxsLCJMaW5lV2VpZ2h0IjowLjAsIkxpbmVUeXBlIjowLCJQYXJlbnRTdHlsZSI6bnVsbH0sIlBhcmVudFN0eWxlIjp7IiRyZWYiOiI3MiJ9fSwiRGF0ZUZvcm1hdCI6eyIkaWQiOiIyMDgiLCJGb3JtYXRTdHJpbmciOiJNTU1NIGQsIHl5eXkiLCJTZXBhcmF0b3IiOiIvIiwiVXNlSW50ZXJuYXRpb25hbERhdGVGb3JtYXQiOmZhbHNlfSwiSXNWaXNpYmxlIjp0cnVlLCJQYXJlbnRTdHlsZSI6eyIkcmVmIjoiNTMifX0sIlBvc2l0aW9uIjp7IiRpZCI6IjIwOSIsIlJhdGlvIjowLjIxNDYyOTYzMjQ1NTMzMTMyLCJJc0N1c3RvbSI6dHJ1ZX0sIklkIjoiZGJhOWYxY2MtMjA0MS00MTBiLTg0OWUtZTU5MGU3NmM3NzgwIiwiSW1wb3J0SWQiOm51bGwsIlRpdGxlIjoiRmlmdGggTWlsZXN0b25lIG9yIEV2ZW50IEhlcmUiLCJOb3RlIjpudWxsLCJIeXBlcmxpbmsiOm51bGwsIklzQ2hhbmdlZCI6ZmFsc2UsIklzTmV3IjpmYWxzZX0seyIkaWQiOiIyMTAiLCJEYXRlIjoiMTk5OC0wNy0wMVQyMzo1OTo1OS45OTlaIiwiU3R5bGUiOnsiJGlkIjoiMjExIiwiU2hhcGUiOjEsIkNvbm5lY3Rvck1hcmdpbiI6eyIkcmVmIjoiNTQifSwiQ29ubmVjdG9yU3R5bGUiOnsiJGlkIjoiMjEyIiwiTGluZUNvbG9yIjp7IiRpZCI6IjIxMyIsIiR0eXBlIjoiTkxSRS5Db21tb24uRG9tLlNvbGlkQ29sb3JCcnVzaCwgTkxSRS5Db21tb24iLCJDb2xvciI6eyIkaWQiOiIyMTQiLCJBIjo4OSwiUiI6MjU0LCJHIjoxOTUsIkIiOjZ9fSwiTGluZVdlaWdodCI6MS4wLCJMaW5lVHlwZSI6MCwiUGFyZW50U3R5bGUiOnsiJHJlZiI6IjU1In19LCJJc0JlbG93VGltZWJhbmQiOnRydWUsIkhpZGVEYXRlIjpmYWxzZSwiU2hhcGVTaXplIjoxLCJTcGFjaW5nIjoyLjAsIlBhZGRpbmciOnsiJHJlZiI6IjU4In0sIlNoYXBlU3R5bGUiOnsiJGlkIjoiMjE1IiwiTWFyZ2luIjp7IiRyZWYiOiI2MCJ9LCJQYWRkaW5nIjp7IiRyZWYiOiI2MSJ9LCJCYWNrZ3JvdW5kIjp7IiRpZCI6IjIxNiIsIkNvbG9yIjp7IiRpZCI6IjIxNyIsIkEiOjI1NSwiUiI6MjU0LCJHIjoxOTUsIkIiOjZ9fSwiSXNWaXNpYmxlIjp0cnVlLCJXaWR0aCI6MTguMCwiSGVpZ2h0IjoyMC4wLCJCb3JkZXJTdHlsZSI6eyIkaWQiOiIyMTgiLCJMaW5lQ29sb3IiOnsiJHJlZiI6IjYzIn0sIkxpbmVXZWlnaHQiOjAuMCwiTGluZVR5cGUiOjAsIlBhcmVudFN0eWxlIjp7IiRyZWYiOiI2MiJ9fSwiUGFyZW50U3R5bGUiOnsiJHJlZiI6IjU5In19LCJUaXRsZVN0eWxlIjp7IiRpZCI6IjIxOSIsIkZvbnRTZXR0aW5ncyI6eyIkaWQiOiIyMjAiLCJGb250U2l6ZSI6MTIsIkZvbnROYW1lIjoiQXJpYWwiLCJJc0JvbGQiOmZhbHN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IxIiwiTGluZUNvbG9yIjpudWxsLCJMaW5lV2VpZ2h0IjowLjAsIkxpbmVUeXBlIjowLCJQYXJlbnRTdHlsZSI6bnVsbH0sIlBhcmVudFN0eWxlIjp7IiRyZWYiOiI2NSJ9fSwiRGF0ZVN0eWxlIjp7IiRpZCI6IjIyMiIsIkZvbnRTZXR0aW5ncyI6eyIkaWQiOiIyMjMiLCJGb250U2l6ZSI6MTAsIkZvbnROYW1lIjoiQXJpYWwgTmFycm93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yNCIsIkxpbmVDb2xvciI6bnVsbCwiTGluZVdlaWdodCI6MC4wLCJMaW5lVHlwZSI6MCwiUGFyZW50U3R5bGUiOm51bGx9LCJQYXJlbnRTdHlsZSI6eyIkcmVmIjoiNzIifX0sIkRhdGVGb3JtYXQiOnsiJGlkIjoiMjI1IiwiRm9ybWF0U3RyaW5nIjoiTU1NTSBkLCB5eXl5IiwiU2VwYXJhdG9yIjoiLyIsIlVzZUludGVybmF0aW9uYWxEYXRlRm9ybWF0IjpmYWxzZX0sIklzVmlzaWJsZSI6dHJ1ZSwiUGFyZW50U3R5bGUiOnsiJHJlZiI6IjUzIn19LCJQb3NpdGlvbiI6eyIkaWQiOiIyMjYiLCJSYXRpbyI6MC4wLCJJc0N1c3RvbSI6ZmFsc2V9LCJJZCI6IjNiZGVlOTI5LTkyOGEtNDdlYy04MmFiLTExNWFjN2Y3ZTY5MCIsIkltcG9ydElkIjpudWxsLCJUaXRsZSI6IlNpeHRoIE1pbGVzdG9uZSBvciBFdmVudCBIZXJlIiwiTm90ZSI6bnVsbCwiSHlwZXJsaW5rIjpudWxsLCJJc0NoYW5nZWQiOmZhbHNlLCJJc05ldyI6ZmFsc2V9LHsiJGlkIjoiMjI3IiwiRGF0ZSI6IjIwMDItMDItMDFUMjM6NTk6NTkuOTk5WiIsIlN0eWxlIjp7IiRpZCI6IjIyOCIsIlNoYXBlIjoxMywiQ29ubmVjdG9yTWFyZ2luIjp7IiRyZWYiOiI1NCJ9LCJDb25uZWN0b3JTdHlsZSI6eyIkaWQiOiIyMjkiLCJMaW5lQ29sb3IiOnsiJGlkIjoiMjMwIiwiJHR5cGUiOiJOTFJFLkNvbW1vbi5Eb20uU29saWRDb2xvckJydXNoLCBOTFJFLkNvbW1vbiIsIkNvbG9yIjp7IiRpZCI6IjIzMSIsIkEiOjg5LCJSIjo5NCwiRyI6OTQsIkIiOjk0fX0sIkxpbmVXZWlnaHQiOjEuMCwiTGluZVR5cGUiOjAsIlBhcmVudFN0eWxlIjp7IiRyZWYiOiI1NSJ9fSwiSXNCZWxvd1RpbWViYW5kIjpmYWxzZSwiSGlkZURhdGUiOmZhbHNlLCJTaGFwZVNpemUiOjEsIlNwYWNpbmciOjIuMCwiUGFkZGluZyI6eyIkcmVmIjoiNTgifSwiU2hhcGVTdHlsZSI6eyIkaWQiOiIyMzIiLCJNYXJnaW4iOnsiJHJlZiI6IjYwIn0sIlBhZGRpbmciOnsiJHJlZiI6IjYxIn0sIkJhY2tncm91bmQiOnsiJGlkIjoiMjMzIiwiQ29sb3IiOnsiJGlkIjoiMjM0IiwiQSI6MjU1LCJSIjo5NCwiRyI6OTQsIkIiOjk0fX0sIklzVmlzaWJsZSI6dHJ1ZSwiV2lkdGgiOjE4LjAsIkhlaWdodCI6MjAuMCwiQm9yZGVyU3R5bGUiOnsiJGlkIjoiMjM1IiwiTGluZUNvbG9yIjp7IiRyZWYiOiI2MyJ9LCJMaW5lV2VpZ2h0IjowLjAsIkxpbmVUeXBlIjowLCJQYXJlbnRTdHlsZSI6eyIkcmVmIjoiNjIifX0sIlBhcmVudFN0eWxlIjp7IiRyZWYiOiI1OSJ9fSwiVGl0bGVTdHlsZSI6eyIkaWQiOiIyMzYiLCJGb250U2V0dGluZ3MiOnsiJGlkIjoiMjM3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zOCIsIkxpbmVDb2xvciI6bnVsbCwiTGluZVdlaWdodCI6MC4wLCJMaW5lVHlwZSI6MCwiUGFyZW50U3R5bGUiOm51bGx9LCJQYXJlbnRTdHlsZSI6eyIkcmVmIjoiNjUifX0sIkRhdGVTdHlsZSI6eyIkaWQiOiIyMzkiLCJGb250U2V0dGluZ3MiOnsiJGlkIjoiMjQw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DEiLCJMaW5lQ29sb3IiOm51bGwsIkxpbmVXZWlnaHQiOjAuMCwiTGluZVR5cGUiOjAsIlBhcmVudFN0eWxlIjpudWxsfSwiUGFyZW50U3R5bGUiOnsiJHJlZiI6IjcyIn19LCJEYXRlRm9ybWF0Ijp7IiRpZCI6IjI0MiIsIkZvcm1hdFN0cmluZyI6Ik1NTU0gZCwgeXl5eSIsIlNlcGFyYXRvciI6Ii8iLCJVc2VJbnRlcm5hdGlvbmFsRGF0ZUZvcm1hdCI6ZmFsc2V9LCJJc1Zpc2libGUiOnRydWUsIlBhcmVudFN0eWxlIjp7IiRyZWYiOiI1MyJ9fSwiUG9zaXRpb24iOnsiJGlkIjoiMjQzIiwiUmF0aW8iOjAuMCwiSXNDdXN0b20iOmZhbHNlfSwiSWQiOiJkNTA4YmM4ZS03YmRjLTQ3Y2ItYjlmNC1iMTc2YzMwM2JlNzQiLCJJbXBvcnRJZCI6bnVsbCwiVGl0bGUiOiJTZXZlbnRoIE1pbGVzdG9uZSBvciBFdmVudCBIZXJlIiwiTm90ZSI6bnVsbCwiSHlwZXJsaW5rIjpudWxsLCJJc0NoYW5nZWQiOmZhbHNlLCJJc05ldyI6ZmFsc2V9LHsiJGlkIjoiMjQ0IiwiRGF0ZSI6IjIwMDUtMDYtMDFUMjM6NTk6NTkuOTk5WiIsIlN0eWxlIjp7IiRpZCI6IjI0NSIsIlNoYXBlIjo1LCJDb25uZWN0b3JNYXJnaW4iOnsiJHJlZiI6IjU0In0sIkNvbm5lY3RvclN0eWxlIjp7IiRpZCI6IjI0NiIsIkxpbmVDb2xvciI6eyIkaWQiOiIyNDciLCIkdHlwZSI6Ik5MUkUuQ29tbW9uLkRvbS5Tb2xpZENvbG9yQnJ1c2gsIE5MUkUuQ29tbW9uIiwiQ29sb3IiOnsiJGlkIjoiMjQ4IiwiQSI6ODksIlIiOjIyMywiRyI6ODMsIkIiOjM5fX0sIkxpbmVXZWlnaHQiOjEuMCwiTGluZVR5cGUiOjAsIlBhcmVudFN0eWxlIjp7IiRyZWYiOiI1NSJ9fSwiSXNCZWxvd1RpbWViYW5kIjp0cnVlLCJIaWRlRGF0ZSI6ZmFsc2UsIlNoYXBlU2l6ZSI6MCwiU3BhY2luZyI6Mi4wLCJQYWRkaW5nIjp7IiRyZWYiOiI1OCJ9LCJTaGFwZVN0eWxlIjp7IiRpZCI6IjI0OSIsIk1hcmdpbiI6eyIkcmVmIjoiNjAifSwiUGFkZGluZyI6eyIkcmVmIjoiNjEifSwiQmFja2dyb3VuZCI6eyIkaWQiOiIyNTAiLCJDb2xvciI6eyIkaWQiOiIyNTEiLCJBIjoyNTUsIlIiOjIyMywiRyI6ODMsIkIiOjM5fX0sIklzVmlzaWJsZSI6dHJ1ZSwiV2lkdGgiOjEyLjAsIkhlaWdodCI6MTQuMCwiQm9yZGVyU3R5bGUiOnsiJGlkIjoiMjUyIiwiTGluZUNvbG9yIjp7IiRyZWYiOiI2MyJ9LCJMaW5lV2VpZ2h0IjowLjAsIkxpbmVUeXBlIjowLCJQYXJlbnRTdHlsZSI6eyIkcmVmIjoiNjIifX0sIlBhcmVudFN0eWxlIjp7IiRyZWYiOiI1OSJ9fSwiVGl0bGVTdHlsZSI6eyIkaWQiOiIyNTMiLCJGb250U2V0dGluZ3MiOnsiJGlkIjoiMjU0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1NSIsIkxpbmVDb2xvciI6bnVsbCwiTGluZVdlaWdodCI6MC4wLCJMaW5lVHlwZSI6MCwiUGFyZW50U3R5bGUiOm51bGx9LCJQYXJlbnRTdHlsZSI6eyIkcmVmIjoiNjUifX0sIkRhdGVTdHlsZSI6eyIkaWQiOiIyNTYiLCJGb250U2V0dGluZ3MiOnsiJGlkIjoiMjU3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TgiLCJMaW5lQ29sb3IiOm51bGwsIkxpbmVXZWlnaHQiOjAuMCwiTGluZVR5cGUiOjAsIlBhcmVudFN0eWxlIjpudWxsfSwiUGFyZW50U3R5bGUiOnsiJHJlZiI6IjcyIn19LCJEYXRlRm9ybWF0Ijp7IiRpZCI6IjI1OSIsIkZvcm1hdFN0cmluZyI6Ik1NTU0gZCwgeXl5eSIsIlNlcGFyYXRvciI6Ii8iLCJVc2VJbnRlcm5hdGlvbmFsRGF0ZUZvcm1hdCI6ZmFsc2V9LCJJc1Zpc2libGUiOnRydWUsIlBhcmVudFN0eWxlIjp7IiRyZWYiOiI1MyJ9fSwiUG9zaXRpb24iOnsiJGlkIjoiMjYwIiwiUmF0aW8iOjAuMCwiSXNDdXN0b20iOmZhbHNlfSwiSWQiOiIyZDIwZDdkYy1jOTRmLTRkZTItOTQ2ZS00MzczZDQ5NGYxMGIiLCJJbXBvcnRJZCI6bnVsbCwiVGl0bGUiOiJFaWdodCBNaWxlc3RvbmUgb3IgRXZlbnQgSGVyZSIsIk5vdGUiOm51bGwsIkh5cGVybGluayI6bnVsbCwiSXNDaGFuZ2VkIjpmYWxzZSwiSXNOZXciOmZhbHNlfSx7IiRpZCI6IjI2MSIsIkRhdGUiOiIyMDA4LTExLTA5VDIzOjU5OjU5Ljk5OVoiLCJTdHlsZSI6eyIkaWQiOiIyNjIiLCJTaGFwZSI6MTAsIkNvbm5lY3Rvck1hcmdpbiI6eyIkcmVmIjoiNTQifSwiQ29ubmVjdG9yU3R5bGUiOnsiJGlkIjoiMjYzIiwiTGluZUNvbG9yIjp7IiRpZCI6IjI2NCIsIiR0eXBlIjoiTkxSRS5Db21tb24uRG9tLlNvbGlkQ29sb3JCcnVzaCwgTkxSRS5Db21tb24iLCJDb2xvciI6eyIkaWQiOiIyNjUiLCJBIjo4OSwiUiI6NjUsIkciOjEzOCwiQiI6MTc5fX0sIkxpbmVXZWlnaHQiOjEuMCwiTGluZVR5cGUiOjAsIlBhcmVudFN0eWxlIjp7IiRyZWYiOiI1NSJ9fSwiSXNCZWxvd1RpbWViYW5kIjpmYWxzZSwiSGlkZURhdGUiOmZhbHNlLCJTaGFwZVNpemUiOjAsIlNwYWNpbmciOjIuMCwiUGFkZGluZyI6eyIkcmVmIjoiNTgifSwiU2hhcGVTdHlsZSI6eyIkaWQiOiIyNjYiLCJNYXJnaW4iOnsiJHJlZiI6IjYwIn0sIlBhZGRpbmciOnsiJHJlZiI6IjYxIn0sIkJhY2tncm91bmQiOnsiJGlkIjoiMjY3IiwiQ29sb3IiOnsiJGlkIjoiMjY4IiwiQSI6MjU1LCJSIjo4MywiRyI6OTIsIkIiOjE5fX0sIklzVmlzaWJsZSI6dHJ1ZSwiV2lkdGgiOjEyLjAsIkhlaWdodCI6MTQuMCwiQm9yZGVyU3R5bGUiOnsiJGlkIjoiMjY5IiwiTGluZUNvbG9yIjp7IiRyZWYiOiI2MyJ9LCJMaW5lV2VpZ2h0IjowLjAsIkxpbmVUeXBlIjowLCJQYXJlbnRTdHlsZSI6eyIkcmVmIjoiNjIifX0sIlBhcmVudFN0eWxlIjp7IiRyZWYiOiI1OSJ9fSwiVGl0bGVTdHlsZSI6eyIkaWQiOiIyNzAiLCJGb250U2V0dGluZ3MiOnsiJGlkIjoiMjcx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3MiIsIkxpbmVDb2xvciI6bnVsbCwiTGluZVdlaWdodCI6MC4wLCJMaW5lVHlwZSI6MCwiUGFyZW50U3R5bGUiOm51bGx9LCJQYXJlbnRTdHlsZSI6eyIkcmVmIjoiNjUifX0sIkRhdGVTdHlsZSI6eyIkaWQiOiIyNzMiLCJGb250U2V0dGluZ3MiOnsiJGlkIjoiMjc0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zUiLCJMaW5lQ29sb3IiOm51bGwsIkxpbmVXZWlnaHQiOjAuMCwiTGluZVR5cGUiOjAsIlBhcmVudFN0eWxlIjpudWxsfSwiUGFyZW50U3R5bGUiOnsiJHJlZiI6IjcyIn19LCJEYXRlRm9ybWF0Ijp7IiRpZCI6IjI3NiIsIkZvcm1hdFN0cmluZyI6Ik1NTU0gZCwgeXl5eSIsIlNlcGFyYXRvciI6Ii8iLCJVc2VJbnRlcm5hdGlvbmFsRGF0ZUZvcm1hdCI6ZmFsc2V9LCJJc1Zpc2libGUiOnRydWUsIlBhcmVudFN0eWxlIjp7IiRyZWYiOiI1MyJ9fSwiUG9zaXRpb24iOnsiJGlkIjoiMjc3IiwiUmF0aW8iOjAuMCwiSXNDdXN0b20iOmZhbHNlfSwiSWQiOiI3ODBiNWNjNS1lYzg1LTRlMzItYWM2YS02N2EzMGI3MTQxODUiLCJJbXBvcnRJZCI6bnVsbCwiVGl0bGUiOiJOaW50aCBNaWxlc3RvbmUgb3IgRXZlbnQgSGVyZSIsIk5vdGUiOm51bGwsIkh5cGVybGluayI6bnVsbCwiSXNDaGFuZ2VkIjpmYWxzZSwiSXNOZXciOmZhbHNlfSx7IiRpZCI6IjI3OCIsIkRhdGUiOiIyMDEyLTAyLTA0VDIzOjU5OjU5Ljk5OVoiLCJTdHlsZSI6eyIkaWQiOiIyNzkiLCJTaGFwZSI6MTIsIkNvbm5lY3Rvck1hcmdpbiI6eyIkcmVmIjoiNTQifSwiQ29ubmVjdG9yU3R5bGUiOnsiJGlkIjoiMjgwIiwiTGluZUNvbG9yIjp7IiRpZCI6IjI4MSIsIiR0eXBlIjoiTkxSRS5Db21tb24uRG9tLlNvbGlkQ29sb3JCcnVzaCwgTkxSRS5Db21tb24iLCJDb2xvciI6eyIkaWQiOiIyODIiLCJBIjo4OSwiUiI6NjUsIkciOjEzOCwiQiI6MTc5fX0sIkxpbmVXZWlnaHQiOjEuMCwiTGluZVR5cGUiOjAsIlBhcmVudFN0eWxlIjp7IiRyZWYiOiI1NSJ9fSwiSXNCZWxvd1RpbWViYW5kIjp0cnVlLCJIaWRlRGF0ZSI6ZmFsc2UsIlNoYXBlU2l6ZSI6MCwiU3BhY2luZyI6Mi4wLCJQYWRkaW5nIjp7IiRyZWYiOiI1OCJ9LCJTaGFwZVN0eWxlIjp7IiRpZCI6IjI4MyIsIk1hcmdpbiI6eyIkcmVmIjoiNjAifSwiUGFkZGluZyI6eyIkcmVmIjoiNjEifSwiQmFja2dyb3VuZCI6eyIkaWQiOiIyODQiLCJDb2xvciI6eyIkaWQiOiIyODUiLCJBIjoyNTUsIlIiOjY1LCJHIjoxMzgsIkIiOjE3OX19LCJJc1Zpc2libGUiOnRydWUsIldpZHRoIjoxMi4wLCJIZWlnaHQiOjE0LjAsIkJvcmRlclN0eWxlIjp7IiRpZCI6IjI4NiIsIkxpbmVDb2xvciI6eyIkcmVmIjoiNjMifSwiTGluZVdlaWdodCI6MC4wLCJMaW5lVHlwZSI6MCwiUGFyZW50U3R5bGUiOnsiJHJlZiI6IjYyIn19LCJQYXJlbnRTdHlsZSI6eyIkcmVmIjoiNTkifX0sIlRpdGxlU3R5bGUiOnsiJGlkIjoiMjg3IiwiRm9udFNldHRpbmdzIjp7IiRpZCI6IjI4OC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ODkiLCJMaW5lQ29sb3IiOm51bGwsIkxpbmVXZWlnaHQiOjAuMCwiTGluZVR5cGUiOjAsIlBhcmVudFN0eWxlIjpudWxsfSwiUGFyZW50U3R5bGUiOnsiJHJlZiI6IjY1In19LCJEYXRlU3R5bGUiOnsiJGlkIjoiMjkwIiwiRm9udFNldHRpbmdzIjp7IiRpZCI6IjI5MS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kyIiwiTGluZUNvbG9yIjpudWxsLCJMaW5lV2VpZ2h0IjowLjAsIkxpbmVUeXBlIjowLCJQYXJlbnRTdHlsZSI6bnVsbH0sIlBhcmVudFN0eWxlIjp7IiRyZWYiOiI3MiJ9fSwiRGF0ZUZvcm1hdCI6eyIkaWQiOiIyOTMiLCJGb3JtYXRTdHJpbmciOiJNTU1NIGQsIHl5eXkiLCJTZXBhcmF0b3IiOiIvIiwiVXNlSW50ZXJuYXRpb25hbERhdGVGb3JtYXQiOmZhbHNlfSwiSXNWaXNpYmxlIjp0cnVlLCJQYXJlbnRTdHlsZSI6eyIkcmVmIjoiNTMifX0sIlBvc2l0aW9uIjp7IiRpZCI6IjI5NCIsIlJhdGlvIjowLjAsIklzQ3VzdG9tIjpmYWxzZX0sIklkIjoiNTMxMTM0YzItZTA4Mi00NDc5LWExM2MtZmI3ZTZlYWViMzBjIiwiSW1wb3J0SWQiOm51bGwsIlRpdGxlIjoiVGVudGggTWlsZXN0b25lIG9yIEV2ZW50IEhlcmUiLCJOb3RlIjpudWxsLCJIeXBlcmxpbmsiOm51bGwsIklzQ2hhbmdlZCI6ZmFsc2UsIklzTmV3IjpmYWxzZX0seyIkaWQiOiIyOTUiLCJEYXRlIjoiMjAxNi0wMS0xNVQyMzo1OTo1OS45OTlaIiwiU3R5bGUiOnsiJGlkIjoiMjk2IiwiU2hhcGUiOjIsIkNvbm5lY3Rvck1hcmdpbiI6eyIkcmVmIjoiNTQifSwiQ29ubmVjdG9yU3R5bGUiOnsiJGlkIjoiMjk3IiwiTGluZUNvbG9yIjp7IiRpZCI6IjI5OCIsIiR0eXBlIjoiTkxSRS5Db21tb24uRG9tLlNvbGlkQ29sb3JCcnVzaCwgTkxSRS5Db21tb24iLCJDb2xvciI6eyIkaWQiOiIyOTkiLCJBIjo4OSwiUiI6MjQ2LCJHIjoxNDYsIkIiOjB9fSwiTGluZVdlaWdodCI6MS4wLCJMaW5lVHlwZSI6MCwiUGFyZW50U3R5bGUiOnsiJHJlZiI6IjU1In19LCJJc0JlbG93VGltZWJhbmQiOmZhbHNlLCJIaWRlRGF0ZSI6ZmFsc2UsIlNoYXBlU2l6ZSI6MSwiU3BhY2luZyI6Mi4wLCJQYWRkaW5nIjp7IiRyZWYiOiI1OCJ9LCJTaGFwZVN0eWxlIjp7IiRpZCI6IjMwMCIsIk1hcmdpbiI6eyIkcmVmIjoiNjAifSwiUGFkZGluZyI6eyIkcmVmIjoiNjEifSwiQmFja2dyb3VuZCI6eyIkaWQiOiIzMDEiLCJDb2xvciI6eyIkaWQiOiIzMDIiLCJBIjoyNTUsIlIiOjI0NiwiRyI6MTQ2LCJCIjowfX0sIklzVmlzaWJsZSI6dHJ1ZSwiV2lkdGgiOjE4LjAsIkhlaWdodCI6MjAuMCwiQm9yZGVyU3R5bGUiOnsiJGlkIjoiMzAzIiwiTGluZUNvbG9yIjp7IiRyZWYiOiI2MyJ9LCJMaW5lV2VpZ2h0IjowLjAsIkxpbmVUeXBlIjowLCJQYXJlbnRTdHlsZSI6eyIkcmVmIjoiNjIifX0sIlBhcmVudFN0eWxlIjp7IiRyZWYiOiI1OSJ9fSwiVGl0bGVTdHlsZSI6eyIkaWQiOiIzMDQiLCJGb250U2V0dGluZ3MiOnsiJGlkIjoiMzA1IiwiRm9udFNpemUiOjEyLCJGb250TmFtZSI6IkFyaWFsIiwiSXNCb2xkIjpmYWxzZSwiSXNJdGFsaWMiOmZhbHNlLCJJc1VuZGVybGluZWQiOmZhbHNlLCJQYXJlbnRTdHlsZSI6eyIkcmVmIjoiNjYifX0sIkF1dG9TaXplIjowLCJGb3JlZ3JvdW5kIjp7IiRpZCI6IjMwNiIsIkNvbG9yIjp7IiRpZCI6IjMwNyIsIkEiOjI1NSwiUiI6MjIzLCJHIjo4MywiQiI6Mzl9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zMDgiLCJMaW5lQ29sb3IiOm51bGwsIkxpbmVXZWlnaHQiOjAuMCwiTGluZVR5cGUiOjAsIlBhcmVudFN0eWxlIjpudWxsfSwiUGFyZW50U3R5bGUiOnsiJHJlZiI6IjY1In19LCJEYXRlU3R5bGUiOnsiJGlkIjoiMzA5IiwiRm9udFNldHRpbmdzIjp7IiRpZCI6IjMxMC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ExIiwiTGluZUNvbG9yIjpudWxsLCJMaW5lV2VpZ2h0IjowLjAsIkxpbmVUeXBlIjowLCJQYXJlbnRTdHlsZSI6bnVsbH0sIlBhcmVudFN0eWxlIjp7IiRyZWYiOiI3MiJ9fSwiRGF0ZUZvcm1hdCI6eyIkaWQiOiIzMTIiLCJGb3JtYXRTdHJpbmciOiJNTU1NIGQsIHl5eXkiLCJTZXBhcmF0b3IiOiIvIiwiVXNlSW50ZXJuYXRpb25hbERhdGVGb3JtYXQiOmZhbHNlfSwiSXNWaXNpYmxlIjp0cnVlLCJQYXJlbnRTdHlsZSI6eyIkcmVmIjoiNTMifX0sIlBvc2l0aW9uIjp7IiRpZCI6IjMxMyIsIlJhdGlvIjowLjAsIklzQ3VzdG9tIjpmYWxzZX0sIklkIjoiNTE2YzJiNjgtN2EwZS00OWM2LWFkMWEtMDQyMzQ5MDQ5MzhmIiwiSW1wb3J0SWQiOm51bGwsIlRpdGxlIjoiVG9kYXkiLCJOb3RlIjpudWxsLCJIeXBlcmxpbmsiOm51bGwsIklzQ2hhbmdlZCI6ZmFsc2UsIklzTmV3IjpmYWxzZX1dLCJUYXNrcyI6W10sIk1zUHJvamVjdEl0ZW1zVHJlZSI6eyIkaWQiOiIzMTQiLCJSb290Ijp7IiRpZCI6IjMxNSIsIkltcG9ydElkIjpudWxsLCJJc0ltcG9ydGVkIjpmYWxzZSwiQ2hpbGRyZW4iOltdfX0sIlNldHRpbmdzIjp7IiRpZCI6IjMxNiIsIkltcGFPcHRpb25zIjp7IiRpZCI6IjMxNy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saW5lSW1wb3J0ZWQiOmZhbHNlfQ=="/>
  <p:tag name="__MASTER" val="__part_0"/>
</p:tagLst>
</file>

<file path=ppt/tags/tag166.xml><?xml version="1.0" encoding="utf-8"?>
<p:tagLst xmlns:a="http://schemas.openxmlformats.org/drawingml/2006/main" xmlns:r="http://schemas.openxmlformats.org/officeDocument/2006/relationships" xmlns:p="http://schemas.openxmlformats.org/presentationml/2006/main">
  <p:tag name="OTLMARKERSHAPE" val="OTL"/>
</p:tagLst>
</file>

<file path=ppt/tags/tag167.xml><?xml version="1.0" encoding="utf-8"?>
<p:tagLst xmlns:a="http://schemas.openxmlformats.org/drawingml/2006/main" xmlns:r="http://schemas.openxmlformats.org/officeDocument/2006/relationships" xmlns:p="http://schemas.openxmlformats.org/presentationml/2006/main">
  <p:tag name="OTLMARKERSHAPE" val="OTL"/>
</p:tagLst>
</file>

<file path=ppt/tags/tag168.xml><?xml version="1.0" encoding="utf-8"?>
<p:tagLst xmlns:a="http://schemas.openxmlformats.org/drawingml/2006/main" xmlns:r="http://schemas.openxmlformats.org/officeDocument/2006/relationships" xmlns:p="http://schemas.openxmlformats.org/presentationml/2006/main">
  <p:tag name="OTLMARKERSHAPE" val="OTL"/>
</p:tagLst>
</file>

<file path=ppt/tags/tag169.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70.xml><?xml version="1.0" encoding="utf-8"?>
<p:tagLst xmlns:a="http://schemas.openxmlformats.org/drawingml/2006/main" xmlns:r="http://schemas.openxmlformats.org/officeDocument/2006/relationships" xmlns:p="http://schemas.openxmlformats.org/presentationml/2006/main">
  <p:tag name="OTLMARKERSHAPE" val="OTL"/>
</p:tagLst>
</file>

<file path=ppt/tags/tag171.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iJMZWFmIiwiSXNUZW1wbGF0ZSI6ZmFsc2UsIlZlcnNpb24iOnsiJGlkIjoiMiIsIlZlcnNpb24iOiIzLjAuMSIsIk9yaWdpbmFsQXNzZW1ibHlWZXJzaW9uIjoiMy4wMS4wMi4wMCIsIkVkaXRpb24iOiJQbHVzIiwiSXNQbHVzRWRpdGlvbiI6dHJ1ZX0sIkVmZmVjdCI6MSwiU3R5bGUiOnsiJGlkIjoiMyIsIlRpbWViYW5kU3R5bGUiOnsiJGlkIjoiNCIsIlNjYWxlTWFya2luZyI6MCwiU2hhcGUiOjE3LCJTaGFwZVN0eWxlIjp7IiRpZCI6IjUiLCJNYXJnaW4iOnsiJGlkIjoiNiIsIlRvcCI6MCwiTGVmdCI6MTAsIlJpZ2h0IjoxMCwiQm90dG9tIjowfSwiUGFkZGluZyI6eyIkaWQiOiI3IiwiVG9wIjozLCJMZWZ0IjoxMywiUmlnaHQiOjEzLCJCb3R0b20iOjN9LCJCYWNrZ3JvdW5kIjp7IiRpZCI6IjgiLCJDb2xvciI6eyIkaWQiOiI5IiwiQSI6MjU1LCJSIjoxNjYsIkciOjE4MywiQiI6Mzl9fSwiSXNWaXNpYmxlIjp0cnVlLCJXaWR0aCI6ODU4LjAsIkhlaWdodCI6MzAuMCwiQm9yZGVyU3R5bGUiOnsiJGlkIjoiMTAiLCJMaW5lQ29sb3IiOnsiJGlkIjoiMTEiLCIkdHlwZSI6Ik5MUkUuQ29tbW9uLkRvbS5Tb2xpZENvbG9yQnJ1c2gsIE5MUkUuQ29tbW9uIiwiQ29sb3IiOnsiJGlkIjoiMTIiLCJBIjoyNTUsIlIiOjI1NSwiRyI6MCwiQiI6MH19LCJMaW5lV2VpZ2h0IjowLjAsIkxpbmVUeXBlIjowLCJQYXJlbnRTdHlsZSI6bnVsbH0sIlBhcmVudFN0eWxlIjpudWxsfSwiUmlnaHRFbmRDYXBzU3R5bGUiOnsiJGlkIjoiMTMiLCJGb250U2V0dGluZ3MiOnsiJGlkIjoiMTQiLCJGb250U2l6ZSI6MTgsIkZvbnROYW1lIjoiQ2FsaWJyaSIsIklzQm9sZCI6dHJ1ZSwiSXNJdGFsaWMiOmZhbHNlLCJJc1VuZGVybGluZWQiOmZhbHNlLCJQYXJlbnRTdHlsZSI6bnVsbH0sIkF1dG9TaXplIjowLCJGb3JlZ3JvdW5kIjp7IiRpZCI6IjE1IiwiQ29sb3IiOnsiJGlkIjoiMTYiLCJBIjoyNTUsIlIiOjE2NiwiRyI6MTgzLCJCIjozOX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MCwiUiI6MCwiRyI6MCwiQiI6MH19LCJJc1Zpc2libGUiOmZhbHN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TY2LCJHIjoxODMsIkIiOjM5fX0sIk1heFdpZHRoIjoiSW5maW5pdHkiLCJNYXhIZWlnaHQiOiJJbmZpbml0eSIsIlNtYXJ0Rm9yZWdyb3VuZElzQWN0aXZlIjpmYWxzZSwiSG9yaXpvbnRhbEFsaWdubWVudCI6MCwiVmVydGljYWxBbGlnbm1lbnQiOjAsIlNtYXJ0Rm9yZWdyb3VuZCI6bnVsbCwiTWFyZ2luIjp7IiRpZCI6IjI1IiwiVG9wIjowLCJMZWZ0IjoyMCwiUmlnaHQiOjAsIkJvdHRvbSI6MH0sIlBhZGRpbmciOnsiJGlkIjoiMjYiLCJUb3AiOjAsIkxlZnQiOjAsIlJpZ2h0IjowLCJCb3R0b20iOjB9LCJCYWNrZ3JvdW5kIjp7IiRpZCI6IjI3IiwiQ29sb3IiOnsiJHJlZiI6IjIwIn19LCJJc1Zpc2libGUiOmZhbHNlLCJXaWR0aCI6MC4wLCJIZWlnaHQiOjAuMCwiQm9yZGVyU3R5bGUiOm51bGwsIlBhcmVudFN0eWxlIjpudWxsfSwiVG9kYXlUZXh0U3R5bGUiOnsiJGlkIjoiMjgiLCJGb250U2V0dGluZ3MiOnsiJGlkIjoiMjkiLCJGb250U2l6ZSI6MTI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1hcmdpbiI6eyIkaWQiOiIzMiIsIlRvcCI6MCwiTGVmdCI6MCwiUmlnaHQiOjAsIkJvdHRvbSI6MH0sIlBhZGRpbmciOnsiJGlkIjoiMzMiLCJUb3AiOjAsIkxlZnQiOjAsIlJpZ2h0IjowLCJCb3R0b20iOjB9LCJCYWNrZ3JvdW5kIjp7IiRpZCI6IjM0IiwiQ29sb3IiOnsiJHJlZiI6IjIwIn19LCJJc1Zpc2libGUiOnRydW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jU1LCJHIjowLCJCIjowfX0sIklzVmlzaWJsZSI6dHJ1ZSwiV2lkdGgiOjAuMCwiSGVpZ2h0IjowLjAsIkJvcmRlclN0eWxlIjpudWxsLCJQYXJlbnRTdHlsZSI6bnVsbH0sIlNjYWxlU3R5bGUiOnsiJGlkIjoiNDAiLCJTaG93U2VnbWVudFNlcGFyYXRvcnMiOnRydW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iwiUiI6MjU1LCJHIjowLCJCIjowfX0sIkFwcGVuZFllYXJPblllYXJDaGFuZ2UiOnRydWUsIkVsYXBzZWRUaW1lRm9ybWF0IjowLCJUb2RheU1hcmtlclBvc2l0aW9uIjowLCJRdWlja1Bvc2l0aW9uIjozLCJBYnNvbHV0ZVBvc2l0aW9uIjoyMTYuMCwiTWFyZ2luIjp7IiRpZCI6IjQ5IiwiVG9wIjowLCJMZWZ0IjoxMCwiUmlnaHQiOjEwLCJCb3R0b20iOjB9LCJQYWRkaW5nIjp7IiRpZCI6IjUwIiwiVG9wIjowLCJMZWZ0IjowLCJSaWdodCI6MCwiQm90dG9tIjowfSwiQmFja2dyb3VuZCI6eyIkaWQiOiI1MSIsIkNvbG9yIjp7IiRpZCI6IjUyIiwiQSI6MjU1LCJSIjozMSwiRyI6NzMsIkIiOjEyNX19LCJJc1Zpc2libGUiOnRydWUsIldpZHRoIjowLjAsIkhlaWdodCI6MC4wLCJCb3JkZXJTdHlsZSI6bnVsbCwiUGFyZW50U3R5bGUiOm51bGx9LCJEZWZhdWx0TWlsZXN0b25lU3R5bGUiOnsiJGlkIjoiNTMiLCJTaGFwZSI6OS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yLCJGb250TmFtZSI6IkFyaWFsIiwiSXNCb2xkIjpmYWxzZSwiSXNJdGFsaWMiOmZhbHNlLCJJc1VuZGVybGluZWQiOmZhbHNlLCJQYXJlbnRTdHlsZSI6bnVsbH0sIkF1dG9TaXplIjowLCJGb3JlZ3JvdW5kIjp7IiRpZCI6IjY3IiwiQ29sb3IiOnsiJGlkIjoiNjgiLCJBIjoyNTUsIlIiOjk0LCJHIjo5NCwiQiI6OTR9fSwiTWF4V2lkdGgiOjIwMC4wLCJNYXhIZWlnaHQiOiJJbmZpbml0eSIsIlNtYXJ0Rm9yZWdyb3VuZElzQWN0aXZlIjpmYWxzZSwiSG9yaXpvbnRhbEFsaWdubWVudCI6MSwiVmVydGljYWxBbGlnbm1lbnQiOjAsIlNtYXJ0Rm9yZWdyb3VuZCI6bnVsbCwiTWFyZ2luIjp7IiRpZCI6IjY5IiwiVG9wIjowLCJMZWZ0IjowLCJSaWdodCI6MCwiQm90dG9tIjowfSwiUGFkZGluZyI6eyIkaWQiOiI3MCIsIlRvcCI6MCwiTGVmdCI6MCwiUmlnaHQiOjAsIkJvdHRvbSI6MH0sIkJhY2tncm91bmQiOnsiJGlkIjoiNzEiLCJDb2xvciI6eyIkcmVmIjoiMjAifX0sIklzVmlzaWJsZSI6dHJ1ZSwiV2lkdGgiOjAuMCwiSGVpZ2h0IjowLjAsIkJvcmRlclN0eWxlIjpudWxsLCJQYXJlbnRTdHlsZSI6bnVsbH0sIkRhdGVTdHlsZSI6eyIkaWQiOiI3MiIsIkZvbnRTZXR0aW5ncyI6eyIkaWQiOiI3MyIsIkZvbnRTaXplIjoxMCwiRm9udE5hbWUiOiJBcmlhbCBOYXJyb3ciLCJJc0JvbGQiOmZhbHNlLCJJc0l0YWxpYyI6ZmFsc2UsIklzVW5kZXJsaW5lZCI6ZmFsc2UsIlBhcmVudFN0eWxlIjpudWxsfSwiQXV0b1NpemUiOjAsIkZvcmVncm91bmQiOnsiJGlkIjoiNzQiLCJDb2xvciI6eyIkaWQiOiI3NSIsIkEiOjI1NSwiUiI6MTY2LCJHIjoxODMsIkIiOjM5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U1NTSBkLCB5eXl5IiwiU2VwYXJhdG9yIjoiLyIsIlVzZUludGVybmF0aW9uYWxEYXRlRm9ybWF0IjpmYWxzZX0sIklzVmlzaWJsZSI6dHJ1ZSwiUGFyZW50U3R5bGUiOm51bGx9LCJEZWZhdWx0VGFza1N0eWxlIjp7IiRpZCI6IjgwIiwiU2hhcGUiOjgsIlNoYXBlVGhpY2tuZXNzIjoxLCJEdXJhdGlvbkZvcm1hdCI6MCwiSW5jbHVkZU5vbldvcmtpbmdEYXlzSW5EdXJhdGlvbiI6dHJ1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xNjYsIkciOjE4MywiQiI6Mzl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xNjYsIkciOjE4MywiQiI6Mzl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w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EuMCwiTGluZVR5cGUiOjAsIlBhcmVudFN0eWxlIjpudWxsfSwiTWFyZ2luIjpudWxsLCJTdGFydERhdGVQb3NpdGlvbiI6MywiRW5kRGF0ZVBvc2l0aW9uIjozLCJUaXRsZVBvc2l0aW9uIjo0LCJEdXJhdGlvblBvc2l0aW9uIjo2LCJQZXJjZW50YWdlQ29tcGxldGVkUG9zaXRpb24iOjYsIlNwYWNpbmciOjUsIklzQmVsb3dUaW1lYmFuZCI6dHJ1ZSwiUGVyY2VudGFnZUNvbXBsZXRlU2hhcGVPcGFjaXR5IjozNSwiU2hhcGVTdHlsZSI6eyIkaWQiOiIxMDEiLCJNYXJnaW4iOnsiJGlkIjoiMTAyIiwiVG9wIjowLCJMZWZ0Ijo0LCJSaWdodCI6NCwiQm90dG9tIjowfSwiUGFkZGluZyI6eyIkaWQiOiIxMDMiLCJUb3AiOjAsIkxlZnQiOjAsIlJpZ2h0IjowLCJCb3R0b20iOjB9LCJCYWNrZ3JvdW5kIjpudWxsLCJJc1Zpc2libGUiOnRydWUsIldpZHRoIjowLjAsIkhlaWdodCI6MTYuMCwiQm9yZGVyU3R5bGUiOnsiJGlkIjoiMTA0IiwiTGluZUNvbG9yIjp7IiRpZCI6IjEwNSIsIiR0eXBlIjoiTkxSRS5Db21tb24uRG9tLlNvbGlkQ29sb3JCcnVzaCwgTkxSRS5Db21tb24iLCJDb2xvciI6eyIkaWQiOiIxMDYiLCJBIjoyNTUsIlIiOjI1NSwiRyI6MCwiQiI6MH19LCJMaW5lV2VpZ2h0IjowLjAsIkxpbmVUeXBlIjowLCJQYXJlbnRTdHlsZSI6bnVsbH0sIlBhcmVudFN0eWxlIjpudWxsfSwiVGl0bGVTdHlsZSI6eyIkaWQiOiIxMDciLCJGb250U2V0dGluZ3MiOnsiJGlkIjoiMTA4IiwiRm9udFNpemUiOjExLCJGb250TmFtZSI6IkNhbGlicmkiLCJJc0JvbGQiOnRydWUsIklzSXRhbGljIjpmYWxzZSwiSXNVbmRlcmxpbmVkIjpmYWxzZSwiUGFyZW50U3R5bGUiOm51bGx9LCJBdXRvU2l6ZSI6MCwiRm9yZWdyb3VuZCI6eyIkaWQiOiIxMDkiLCJDb2xvciI6eyIkaWQiOiIxMTAiLCJBIjoyNTUsIlIiOjAsIkciOjAsIkIiOjB9fSwiTWF4V2lkdGgiOjcyMC4wLCJNYXhIZWlnaHQiOiJJbmZpbml0eSIsIlNtYXJ0Rm9yZWdyb3VuZElzQWN0aXZlIjp0cnVlLCJIb3Jpem9udGFsQWxpZ25tZW50Ijox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k0LCJHIjo5NCwiQiI6OTR9fSwiTWF4V2lkdGgiOjIwMC4wLCJNYXhIZWlnaHQiOiJJbmZpbml0eSIsIlNtYXJ0Rm9yZWdyb3VuZElzQWN0aXZlIjpmYWxzZSwiSG9yaXpvbnRhbEFsaWdubWVudCI6MCwiVmVydGljYWxBbGlnbm1lbnQiOjAsIlNtYXJ0Rm9yZWdyb3VuZCI6bnVsbCwiTWFyZ2luIjp7IiRpZCI6IjExOCIsIlRvcCI6MCwiTGVmdCI6MCwiUmlnaHQiOjAsIkJvdHRvbSI6MH0sIlBhZGRpbmciOnsiJGlkIjoiMTE5IiwiVG9wIjowLCJMZWZ0IjowLCJSaWdodCI6MCwiQm90dG9tIjowfSwiQmFja2dyb3VuZCI6eyIkaWQiOiIxMjAiLCJDb2xvciI6eyIkcmVmIjoiMjAifX0sIklzVmlzaWJsZSI6dHJ1ZSwiV2lkdGgiOjAuMCwiSGVpZ2h0IjowLjAsIkJvcmRlclN0eWxlIjpudWxsLCJQYXJlbnRTdHlsZSI6bnVsbH0sIkRhdGVGb3JtYXQiOnsiJGlkIjoiMTIxIiwiRm9ybWF0U3RyaW5nIjoiTU1NIGQiLCJTZXBhcmF0b3IiOiIvIiwiVXNlSW50ZXJuYXRpb25hbERhdGVGb3JtYXQiOmZhbHNlfSwiSXNWaXNpYmxlIjp0cnVlLCJQYXJlbnRTdHlsZSI6bnVsbH0sIlNob3dFbGFwc2VkVGltZUdyYWRpZW50U3R5bGUiOmZhbHNlfSwiU2NhbGUiOnsiJGlkIjoiMTIyIiwiU3RhcnREYXRlIjoiMTk3OC0xMC0wMVQyMzo1OTo1OS45OTlaIiwiRW5kRGF0ZSI6IjIwMTYtMDEtMTVUMjM6NTk6NTkuOTk5WiIsIkZvcm1hdCI6Ik1NIiwiVHlwZSI6NCwiQXV0b0RhdGVSYW5nZSI6dHJ1ZSwiV29ya2luZ0RheXMiOjMxLCJUb2RheU1hcmtlclRleHQiOiJUb2RheSIsIkF1dG9TY2FsZVR5cGUiOnRydWV9LCJNaWxlc3RvbmVzIjpbeyIkaWQiOiIxMjMiLCJEYXRlIjoiMTk3OS0xMC0wMVQyMzo1OTo1OS45OTlaIiwiU3R5bGUiOnsiJGlkIjoiMTI0IiwiU2hhcGUiOjIsIkNvbm5lY3Rvck1hcmdpbiI6eyIkcmVmIjoiNTQifSwiQ29ubmVjdG9yU3R5bGUiOnsiJGlkIjoiMTI1IiwiTGluZUNvbG9yIjp7IiRpZCI6IjEyNiIsIiR0eXBlIjoiTkxSRS5Db21tb24uRG9tLlNvbGlkQ29sb3JCcnVzaCwgTkxSRS5Db21tb24iLCJDb2xvciI6eyIkaWQiOiIxMjciLCJBIjo4OSwiUiI6MjQ2LCJHIjoxNDYsIkIiOjB9fSwiTGluZVdlaWdodCI6MS4wLCJMaW5lVHlwZSI6MCwiUGFyZW50U3R5bGUiOnsiJHJlZiI6IjU1In19LCJJc0JlbG93VGltZWJhbmQiOmZhbHNlLCJIaWRlRGF0ZSI6ZmFsc2UsIlNoYXBlU2l6ZSI6MSwiU3BhY2luZyI6Mi4wLCJQYWRkaW5nIjp7IiRyZWYiOiI1OCJ9LCJTaGFwZVN0eWxlIjp7IiRpZCI6IjEyOCIsIk1hcmdpbiI6eyIkcmVmIjoiNjAifSwiUGFkZGluZyI6eyIkcmVmIjoiNjEifSwiQmFja2dyb3VuZCI6eyIkaWQiOiIxMjkiLCJDb2xvciI6eyIkaWQiOiIxMzAiLCJBIjoyNTUsIlIiOjI0NiwiRyI6MTQ2LCJCIjowfX0sIklzVmlzaWJsZSI6dHJ1ZSwiV2lkdGgiOjE4LjAsIkhlaWdodCI6MjAuMCwiQm9yZGVyU3R5bGUiOnsiJGlkIjoiMTMxIiwiTGluZUNvbG9yIjp7IiRyZWYiOiI2MyJ9LCJMaW5lV2VpZ2h0IjowLjAsIkxpbmVUeXBlIjowLCJQYXJlbnRTdHlsZSI6eyIkcmVmIjoiNjIifX0sIlBhcmVudFN0eWxlIjp7IiRyZWYiOiI1OSJ9fSwiVGl0bGVTdHlsZSI6eyIkaWQiOiIxMzIiLCJGb250U2V0dGluZ3MiOnsiJGlkIjoiMTMzIiwiRm9udFNpemUiOjEyLCJGb250TmFtZSI6IkFyaWFsIiwiSXNCb2xkIjpmYWxzZSwiSXNJdGFsaWMiOmZhbHNlLCJJc1VuZGVybGluZWQiOmZhbHNlLCJQYXJlbnRTdHlsZSI6eyIkcmVmIjoiNjYifX0sIkF1dG9TaXplIjowLCJGb3JlZ3JvdW5kIjp7IiRpZCI6IjEzNCIsIkNvbG9yIjp7IiRpZCI6IjEzNSIsIkEiOjI1NSwiUiI6MjIzLCJHIjo4MywiQiI6Mzl9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MzYiLCJMaW5lQ29sb3IiOm51bGwsIkxpbmVXZWlnaHQiOjAuMCwiTGluZVR5cGUiOjAsIlBhcmVudFN0eWxlIjpudWxsfSwiUGFyZW50U3R5bGUiOnsiJHJlZiI6IjY1In19LCJEYXRlU3R5bGUiOnsiJGlkIjoiMTM3IiwiRm9udFNldHRpbmdzIjp7IiRpZCI6IjEzOC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M5IiwiTGluZUNvbG9yIjpudWxsLCJMaW5lV2VpZ2h0IjowLjAsIkxpbmVUeXBlIjowLCJQYXJlbnRTdHlsZSI6bnVsbH0sIlBhcmVudFN0eWxlIjp7IiRyZWYiOiI3MiJ9fSwiRGF0ZUZvcm1hdCI6eyIkaWQiOiIxNDAiLCJGb3JtYXRTdHJpbmciOiJNTU1NIGQsIHl5eXkiLCJTZXBhcmF0b3IiOiIvIiwiVXNlSW50ZXJuYXRpb25hbERhdGVGb3JtYXQiOmZhbHNlfSwiSXNWaXNpYmxlIjp0cnVlLCJQYXJlbnRTdHlsZSI6eyIkcmVmIjoiNTMifX0sIlBvc2l0aW9uIjp7IiRpZCI6IjE0MSIsIlJhdGlvIjowLjAsIklzQ3VzdG9tIjpmYWxzZX0sIklkIjoiMjJiYTk2NjgtOTdhMy00NjU3LWFmYzEtNjlhZGU2MzlhN2ZiIiwiSW1wb3J0SWQiOm51bGwsIlRpdGxlIjoiRmlyc3QgTWlsZXN0b25lIG9yIEV2ZW50IEhlcmUiLCJOb3RlIjpudWxsLCJIeXBlcmxpbmsiOm51bGwsIklzQ2hhbmdlZCI6ZmFsc2UsIklzTmV3IjpmYWxzZX0seyIkaWQiOiIxNDIiLCJEYXRlIjoiMTk4My0wNy0xNFQyMzo1OTo1OS45OTlaIiwiU3R5bGUiOnsiJGlkIjoiMTQzIiwiU2hhcGUiOjEwLCJDb25uZWN0b3JNYXJnaW4iOnsiJHJlZiI6IjU0In0sIkNvbm5lY3RvclN0eWxlIjp7IiRpZCI6IjE0NCIsIkxpbmVDb2xvciI6eyIkaWQiOiIxNDUiLCIkdHlwZSI6Ik5MUkUuQ29tbW9uLkRvbS5Tb2xpZENvbG9yQnJ1c2gsIE5MUkUuQ29tbW9uIiwiQ29sb3IiOnsiJGlkIjoiMTQ2IiwiQSI6ODksIlIiOjE2NiwiRyI6MTgzLCJCIjozOX19LCJMaW5lV2VpZ2h0IjoxLjAsIkxpbmVUeXBlIjowLCJQYXJlbnRTdHlsZSI6eyIkcmVmIjoiNTUifX0sIklzQmVsb3dUaW1lYmFuZCI6dHJ1ZSwiSGlkZURhdGUiOmZhbHNlLCJTaGFwZVNpemUiOjAsIlNwYWNpbmciOjIuMCwiUGFkZGluZyI6eyIkcmVmIjoiNTgifSwiU2hhcGVTdHlsZSI6eyIkaWQiOiIxNDciLCJNYXJnaW4iOnsiJHJlZiI6IjYwIn0sIlBhZGRpbmciOnsiJHJlZiI6IjYxIn0sIkJhY2tncm91bmQiOnsiJGlkIjoiMTQ4IiwiQ29sb3IiOnsiJGlkIjoiMTQ5IiwiQSI6MjU1LCJSIjo4MywiRyI6OTIsIkIiOjE5fX0sIklzVmlzaWJsZSI6dHJ1ZSwiV2lkdGgiOjEyLjAsIkhlaWdodCI6MTQuMCwiQm9yZGVyU3R5bGUiOnsiJGlkIjoiMTUwIiwiTGluZUNvbG9yIjp7IiRyZWYiOiI2MyJ9LCJMaW5lV2VpZ2h0IjowLjAsIkxpbmVUeXBlIjowLCJQYXJlbnRTdHlsZSI6eyIkcmVmIjoiNjIifX0sIlBhcmVudFN0eWxlIjp7IiRyZWYiOiI1OSJ9fSwiVGl0bGVTdHlsZSI6eyIkaWQiOiIxNTEiLCJGb250U2V0dGluZ3MiOnsiJGlkIjoiMTUy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1MyIsIkxpbmVDb2xvciI6bnVsbCwiTGluZVdlaWdodCI6MC4wLCJMaW5lVHlwZSI6MCwiUGFyZW50U3R5bGUiOm51bGx9LCJQYXJlbnRTdHlsZSI6eyIkcmVmIjoiNjUifX0sIkRhdGVTdHlsZSI6eyIkaWQiOiIxNTQiLCJGb250U2V0dGluZ3MiOnsiJGlkIjoiMTU1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TYiLCJMaW5lQ29sb3IiOm51bGwsIkxpbmVXZWlnaHQiOjAuMCwiTGluZVR5cGUiOjAsIlBhcmVudFN0eWxlIjpudWxsfSwiUGFyZW50U3R5bGUiOnsiJHJlZiI6IjcyIn19LCJEYXRlRm9ybWF0Ijp7IiRpZCI6IjE1NyIsIkZvcm1hdFN0cmluZyI6Ik1NTU0gZCwgeXl5eSIsIlNlcGFyYXRvciI6Ii8iLCJVc2VJbnRlcm5hdGlvbmFsRGF0ZUZvcm1hdCI6ZmFsc2V9LCJJc1Zpc2libGUiOnRydWUsIlBhcmVudFN0eWxlIjp7IiRyZWYiOiI1MyJ9fSwiUG9zaXRpb24iOnsiJGlkIjoiMTU4IiwiUmF0aW8iOjAuMCwiSXNDdXN0b20iOmZhbHNlfSwiSWQiOiIxOGE1MjFkNi04ZGJmLTQwOGYtOTM1Ni0yYzA0MGNmN2E0YjEiLCJJbXBvcnRJZCI6bnVsbCwiVGl0bGUiOiJTZWNvbmQgTWlsZXN0b25lIG9yIEV2ZW50IEhlcmUiLCJOb3RlIjpudWxsLCJIeXBlcmxpbmsiOm51bGwsIklzQ2hhbmdlZCI6ZmFsc2UsIklzTmV3IjpmYWxzZX0seyIkaWQiOiIxNTkiLCJEYXRlIjoiMTk4Ni0xMS0yMlQyMzo1OTo1OS45OTlaIiwiU3R5bGUiOnsiJGlkIjoiMTYwIiwiU2hhcGUiOjEyLCJDb25uZWN0b3JNYXJnaW4iOnsiJHJlZiI6IjU0In0sIkNvbm5lY3RvclN0eWxlIjp7IiRpZCI6IjE2MSIsIkxpbmVDb2xvciI6eyIkaWQiOiIxNjIiLCIkdHlwZSI6Ik5MUkUuQ29tbW9uLkRvbS5Tb2xpZENvbG9yQnJ1c2gsIE5MUkUuQ29tbW9uIiwiQ29sb3IiOnsiJGlkIjoiMTYzIiwiQSI6ODksIlIiOjY1LCJHIjoxMzgsIkIiOjE3OX19LCJMaW5lV2VpZ2h0IjoxLjAsIkxpbmVUeXBlIjowLCJQYXJlbnRTdHlsZSI6eyIkcmVmIjoiNTUifX0sIklzQmVsb3dUaW1lYmFuZCI6ZmFsc2UsIkhpZGVEYXRlIjpmYWxzZSwiU2hhcGVTaXplIjowLCJTcGFjaW5nIjoyLjAsIlBhZGRpbmciOnsiJHJlZiI6IjU4In0sIlNoYXBlU3R5bGUiOnsiJGlkIjoiMTY0IiwiTWFyZ2luIjp7IiRyZWYiOiI2MCJ9LCJQYWRkaW5nIjp7IiRyZWYiOiI2MSJ9LCJCYWNrZ3JvdW5kIjp7IiRpZCI6IjE2NSIsIkNvbG9yIjp7IiRpZCI6IjE2NiIsIkEiOjI1NSwiUiI6NjUsIkciOjEzOCwiQiI6MTc5fX0sIklzVmlzaWJsZSI6dHJ1ZSwiV2lkdGgiOjEyLjAsIkhlaWdodCI6MTQuMCwiQm9yZGVyU3R5bGUiOnsiJGlkIjoiMTY3IiwiTGluZUNvbG9yIjp7IiRyZWYiOiI2MyJ9LCJMaW5lV2VpZ2h0IjowLjAsIkxpbmVUeXBlIjowLCJQYXJlbnRTdHlsZSI6eyIkcmVmIjoiNjIifX0sIlBhcmVudFN0eWxlIjp7IiRyZWYiOiI1OSJ9fSwiVGl0bGVTdHlsZSI6eyIkaWQiOiIxNjgiLCJGb250U2V0dGluZ3MiOnsiJGlkIjoiMTY5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3MCIsIkxpbmVDb2xvciI6bnVsbCwiTGluZVdlaWdodCI6MC4wLCJMaW5lVHlwZSI6MCwiUGFyZW50U3R5bGUiOm51bGx9LCJQYXJlbnRTdHlsZSI6eyIkcmVmIjoiNjUifX0sIkRhdGVTdHlsZSI6eyIkaWQiOiIxNzEiLCJGb250U2V0dGluZ3MiOnsiJGlkIjoiMTcy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zMiLCJMaW5lQ29sb3IiOm51bGwsIkxpbmVXZWlnaHQiOjAuMCwiTGluZVR5cGUiOjAsIlBhcmVudFN0eWxlIjpudWxsfSwiUGFyZW50U3R5bGUiOnsiJHJlZiI6IjcyIn19LCJEYXRlRm9ybWF0Ijp7IiRpZCI6IjE3NCIsIkZvcm1hdFN0cmluZyI6Ik1NTU0gZCwgeXl5eSIsIlNlcGFyYXRvciI6Ii8iLCJVc2VJbnRlcm5hdGlvbmFsRGF0ZUZvcm1hdCI6ZmFsc2V9LCJJc1Zpc2libGUiOnRydWUsIlBhcmVudFN0eWxlIjp7IiRyZWYiOiI1MyJ9fSwiUG9zaXRpb24iOnsiJGlkIjoiMTc1IiwiUmF0aW8iOjAuMCwiSXNDdXN0b20iOmZhbHNlfSwiSWQiOiJmMzdkZmIzMy0xY2Y0LTQ5MDktYmZmMS04MDcwNGVhNTE5NDIiLCJJbXBvcnRJZCI6bnVsbCwiVGl0bGUiOiJUaGlyZCBNaWxlc3RvbmUgb3IgRXZlbnQgSGVyZSIsIk5vdGUiOm51bGwsIkh5cGVybGluayI6bnVsbCwiSXNDaGFuZ2VkIjpmYWxzZSwiSXNOZXciOmZhbHNlfSx7IiRpZCI6IjE3NiIsIkRhdGUiOiIxOTk1LTAzLTAxVDIzOjU5OjU5Ljk5OVoiLCJTdHlsZSI6eyIkaWQiOiIxNzciLCJTaGFwZSI6MSwiQ29ubmVjdG9yTWFyZ2luIjp7IiRyZWYiOiI1NCJ9LCJDb25uZWN0b3JTdHlsZSI6eyIkaWQiOiIxNzgiLCJMaW5lQ29sb3IiOnsiJGlkIjoiMTc5IiwiJHR5cGUiOiJOTFJFLkNvbW1vbi5Eb20uU29saWRDb2xvckJydXNoLCBOTFJFLkNvbW1vbiIsIkNvbG9yIjp7IiRpZCI6IjE4MCIsIkEiOjg5LCJSIjoyNDYsIkciOjE0NiwiQiI6MH19LCJMaW5lV2VpZ2h0IjoxLjAsIkxpbmVUeXBlIjowLCJQYXJlbnRTdHlsZSI6eyIkcmVmIjoiNTUifX0sIklzQmVsb3dUaW1lYmFuZCI6dHJ1ZSwiSGlkZURhdGUiOmZhbHNlLCJTaGFwZVNpemUiOjEsIlNwYWNpbmciOjIuMCwiUGFkZGluZyI6eyIkcmVmIjoiNTgifSwiU2hhcGVTdHlsZSI6eyIkaWQiOiIxODEiLCJNYXJnaW4iOnsiJHJlZiI6IjYwIn0sIlBhZGRpbmciOnsiJHJlZiI6IjYxIn0sIkJhY2tncm91bmQiOnsiJGlkIjoiMTgyIiwiQ29sb3IiOnsiJGlkIjoiMTgzIiwiQSI6MjU1LCJSIjoyNDYsIkciOjE0NiwiQiI6MH19LCJJc1Zpc2libGUiOnRydWUsIldpZHRoIjoxOC4wLCJIZWlnaHQiOjIwLjAsIkJvcmRlclN0eWxlIjp7IiRpZCI6IjE4NCIsIkxpbmVDb2xvciI6eyIkcmVmIjoiNjMifSwiTGluZVdlaWdodCI6MC4wLCJMaW5lVHlwZSI6MCwiUGFyZW50U3R5bGUiOnsiJHJlZiI6IjYyIn19LCJQYXJlbnRTdHlsZSI6eyIkcmVmIjoiNTkifX0sIlRpdGxlU3R5bGUiOnsiJGlkIjoiMTg1IiwiRm9udFNldHRpbmdzIjp7IiRpZCI6IjE4Ni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ODciLCJMaW5lQ29sb3IiOm51bGwsIkxpbmVXZWlnaHQiOjAuMCwiTGluZVR5cGUiOjAsIlBhcmVudFN0eWxlIjpudWxsfSwiUGFyZW50U3R5bGUiOnsiJHJlZiI6IjY1In19LCJEYXRlU3R5bGUiOnsiJGlkIjoiMTg4IiwiRm9udFNldHRpbmdzIjp7IiRpZCI6IjE4OS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kwIiwiTGluZUNvbG9yIjpudWxsLCJMaW5lV2VpZ2h0IjowLjAsIkxpbmVUeXBlIjowLCJQYXJlbnRTdHlsZSI6bnVsbH0sIlBhcmVudFN0eWxlIjp7IiRyZWYiOiI3MiJ9fSwiRGF0ZUZvcm1hdCI6eyIkaWQiOiIxOTEiLCJGb3JtYXRTdHJpbmciOiJNTU1NIGQsIHl5eXkiLCJTZXBhcmF0b3IiOiIvIiwiVXNlSW50ZXJuYXRpb25hbERhdGVGb3JtYXQiOmZhbHNlfSwiSXNWaXNpYmxlIjp0cnVlLCJQYXJlbnRTdHlsZSI6eyIkcmVmIjoiNTMifX0sIlBvc2l0aW9uIjp7IiRpZCI6IjE5MiIsIlJhdGlvIjowLjI4MzIyMzM3ODIxNjc3ODc5LCJJc0N1c3RvbSI6dHJ1ZX0sIklkIjoiMDQwNjQ4YTItNmZmOC00NDY4LWEyNGUtNzQ4MGFkOTE2MjBlIiwiSW1wb3J0SWQiOm51bGwsIlRpdGxlIjoiRm91cnRoIE1pbGVzdG9uZSBvciBFdmVudCBIZXJlIiwiTm90ZSI6bnVsbCwiSHlwZXJsaW5rIjpudWxsLCJJc0NoYW5nZWQiOmZhbHNlLCJJc05ldyI6ZmFsc2V9LHsiJGlkIjoiMTkzIiwiRGF0ZSI6IjE5OTYtMDQtMDFUMjM6NTk6NTkuOTk5WiIsIlN0eWxlIjp7IiRpZCI6IjE5NCIsIlNoYXBlIjo1LCJDb25uZWN0b3JNYXJnaW4iOnsiJHJlZiI6IjU0In0sIkNvbm5lY3RvclN0eWxlIjp7IiRpZCI6IjE5NSIsIkxpbmVDb2xvciI6eyIkaWQiOiIxOTYiLCIkdHlwZSI6Ik5MUkUuQ29tbW9uLkRvbS5Tb2xpZENvbG9yQnJ1c2gsIE5MUkUuQ29tbW9uIiwiQ29sb3IiOnsiJGlkIjoiMTk3IiwiQSI6ODksIlIiOjIyMywiRyI6ODMsIkIiOjM5fX0sIkxpbmVXZWlnaHQiOjEuMCwiTGluZVR5cGUiOjAsIlBhcmVudFN0eWxlIjp7IiRyZWYiOiI1NSJ9fSwiSXNCZWxvd1RpbWViYW5kIjpmYWxzZSwiSGlkZURhdGUiOmZhbHNlLCJTaGFwZVNpemUiOjAsIlNwYWNpbmciOjIuMCwiUGFkZGluZyI6eyIkcmVmIjoiNTgifSwiU2hhcGVTdHlsZSI6eyIkaWQiOiIxOTgiLCJNYXJnaW4iOnsiJHJlZiI6IjYwIn0sIlBhZGRpbmciOnsiJHJlZiI6IjYxIn0sIkJhY2tncm91bmQiOnsiJGlkIjoiMTk5IiwiQ29sb3IiOnsiJGlkIjoiMjAwIiwiQSI6MjU1LCJSIjoyMjMsIkciOjgzLCJCIjozOX19LCJJc1Zpc2libGUiOnRydWUsIldpZHRoIjoxMi4wLCJIZWlnaHQiOjE0LjAsIkJvcmRlclN0eWxlIjp7IiRpZCI6IjIwMSIsIkxpbmVDb2xvciI6eyIkcmVmIjoiNjMifSwiTGluZVdlaWdodCI6MC4wLCJMaW5lVHlwZSI6MCwiUGFyZW50U3R5bGUiOnsiJHJlZiI6IjYyIn19LCJQYXJlbnRTdHlsZSI6eyIkcmVmIjoiNTkifX0sIlRpdGxlU3R5bGUiOnsiJGlkIjoiMjAyIiwiRm9udFNldHRpbmdzIjp7IiRpZCI6IjIwMy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DQiLCJMaW5lQ29sb3IiOm51bGwsIkxpbmVXZWlnaHQiOjAuMCwiTGluZVR5cGUiOjAsIlBhcmVudFN0eWxlIjpudWxsfSwiUGFyZW50U3R5bGUiOnsiJHJlZiI6IjY1In19LCJEYXRlU3R5bGUiOnsiJGlkIjoiMjA1IiwiRm9udFNldHRpbmdzIjp7IiRpZCI6IjIwNi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A3IiwiTGluZUNvbG9yIjpudWxsLCJMaW5lV2VpZ2h0IjowLjAsIkxpbmVUeXBlIjowLCJQYXJlbnRTdHlsZSI6bnVsbH0sIlBhcmVudFN0eWxlIjp7IiRyZWYiOiI3MiJ9fSwiRGF0ZUZvcm1hdCI6eyIkaWQiOiIyMDgiLCJGb3JtYXRTdHJpbmciOiJNTU1NIGQsIHl5eXkiLCJTZXBhcmF0b3IiOiIvIiwiVXNlSW50ZXJuYXRpb25hbERhdGVGb3JtYXQiOmZhbHNlfSwiSXNWaXNpYmxlIjp0cnVlLCJQYXJlbnRTdHlsZSI6eyIkcmVmIjoiNTMifX0sIlBvc2l0aW9uIjp7IiRpZCI6IjIwOSIsIlJhdGlvIjowLjIxNDYyOTYzMjQ1NTMzMTMyLCJJc0N1c3RvbSI6dHJ1ZX0sIklkIjoiZGJhOWYxY2MtMjA0MS00MTBiLTg0OWUtZTU5MGU3NmM3NzgwIiwiSW1wb3J0SWQiOm51bGwsIlRpdGxlIjoiRmlmdGggTWlsZXN0b25lIG9yIEV2ZW50IEhlcmUiLCJOb3RlIjpudWxsLCJIeXBlcmxpbmsiOm51bGwsIklzQ2hhbmdlZCI6ZmFsc2UsIklzTmV3IjpmYWxzZX0seyIkaWQiOiIyMTAiLCJEYXRlIjoiMTk5OC0wNy0wMVQyMzo1OTo1OS45OTlaIiwiU3R5bGUiOnsiJGlkIjoiMjExIiwiU2hhcGUiOjEsIkNvbm5lY3Rvck1hcmdpbiI6eyIkcmVmIjoiNTQifSwiQ29ubmVjdG9yU3R5bGUiOnsiJGlkIjoiMjEyIiwiTGluZUNvbG9yIjp7IiRpZCI6IjIxMyIsIiR0eXBlIjoiTkxSRS5Db21tb24uRG9tLlNvbGlkQ29sb3JCcnVzaCwgTkxSRS5Db21tb24iLCJDb2xvciI6eyIkaWQiOiIyMTQiLCJBIjo4OSwiUiI6MjU0LCJHIjoxOTUsIkIiOjZ9fSwiTGluZVdlaWdodCI6MS4wLCJMaW5lVHlwZSI6MCwiUGFyZW50U3R5bGUiOnsiJHJlZiI6IjU1In19LCJJc0JlbG93VGltZWJhbmQiOnRydWUsIkhpZGVEYXRlIjpmYWxzZSwiU2hhcGVTaXplIjoxLCJTcGFjaW5nIjoyLjAsIlBhZGRpbmciOnsiJHJlZiI6IjU4In0sIlNoYXBlU3R5bGUiOnsiJGlkIjoiMjE1IiwiTWFyZ2luIjp7IiRyZWYiOiI2MCJ9LCJQYWRkaW5nIjp7IiRyZWYiOiI2MSJ9LCJCYWNrZ3JvdW5kIjp7IiRpZCI6IjIxNiIsIkNvbG9yIjp7IiRpZCI6IjIxNyIsIkEiOjI1NSwiUiI6MjU0LCJHIjoxOTUsIkIiOjZ9fSwiSXNWaXNpYmxlIjp0cnVlLCJXaWR0aCI6MTguMCwiSGVpZ2h0IjoyMC4wLCJCb3JkZXJTdHlsZSI6eyIkaWQiOiIyMTgiLCJMaW5lQ29sb3IiOnsiJHJlZiI6IjYzIn0sIkxpbmVXZWlnaHQiOjAuMCwiTGluZVR5cGUiOjAsIlBhcmVudFN0eWxlIjp7IiRyZWYiOiI2MiJ9fSwiUGFyZW50U3R5bGUiOnsiJHJlZiI6IjU5In19LCJUaXRsZVN0eWxlIjp7IiRpZCI6IjIxOSIsIkZvbnRTZXR0aW5ncyI6eyIkaWQiOiIyMjAiLCJGb250U2l6ZSI6MTIsIkZvbnROYW1lIjoiQXJpYWwiLCJJc0JvbGQiOmZhbHN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IxIiwiTGluZUNvbG9yIjpudWxsLCJMaW5lV2VpZ2h0IjowLjAsIkxpbmVUeXBlIjowLCJQYXJlbnRTdHlsZSI6bnVsbH0sIlBhcmVudFN0eWxlIjp7IiRyZWYiOiI2NSJ9fSwiRGF0ZVN0eWxlIjp7IiRpZCI6IjIyMiIsIkZvbnRTZXR0aW5ncyI6eyIkaWQiOiIyMjMiLCJGb250U2l6ZSI6MTAsIkZvbnROYW1lIjoiQXJpYWwgTmFycm93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yNCIsIkxpbmVDb2xvciI6bnVsbCwiTGluZVdlaWdodCI6MC4wLCJMaW5lVHlwZSI6MCwiUGFyZW50U3R5bGUiOm51bGx9LCJQYXJlbnRTdHlsZSI6eyIkcmVmIjoiNzIifX0sIkRhdGVGb3JtYXQiOnsiJGlkIjoiMjI1IiwiRm9ybWF0U3RyaW5nIjoiTU1NTSBkLCB5eXl5IiwiU2VwYXJhdG9yIjoiLyIsIlVzZUludGVybmF0aW9uYWxEYXRlRm9ybWF0IjpmYWxzZX0sIklzVmlzaWJsZSI6dHJ1ZSwiUGFyZW50U3R5bGUiOnsiJHJlZiI6IjUzIn19LCJQb3NpdGlvbiI6eyIkaWQiOiIyMjYiLCJSYXRpbyI6MC4wLCJJc0N1c3RvbSI6ZmFsc2V9LCJJZCI6IjNiZGVlOTI5LTkyOGEtNDdlYy04MmFiLTExNWFjN2Y3ZTY5MCIsIkltcG9ydElkIjpudWxsLCJUaXRsZSI6IlNpeHRoIE1pbGVzdG9uZSBvciBFdmVudCBIZXJlIiwiTm90ZSI6bnVsbCwiSHlwZXJsaW5rIjpudWxsLCJJc0NoYW5nZWQiOmZhbHNlLCJJc05ldyI6ZmFsc2V9LHsiJGlkIjoiMjI3IiwiRGF0ZSI6IjIwMDItMDItMDFUMjM6NTk6NTkuOTk5WiIsIlN0eWxlIjp7IiRpZCI6IjIyOCIsIlNoYXBlIjoxMywiQ29ubmVjdG9yTWFyZ2luIjp7IiRyZWYiOiI1NCJ9LCJDb25uZWN0b3JTdHlsZSI6eyIkaWQiOiIyMjkiLCJMaW5lQ29sb3IiOnsiJGlkIjoiMjMwIiwiJHR5cGUiOiJOTFJFLkNvbW1vbi5Eb20uU29saWRDb2xvckJydXNoLCBOTFJFLkNvbW1vbiIsIkNvbG9yIjp7IiRpZCI6IjIzMSIsIkEiOjg5LCJSIjo5NCwiRyI6OTQsIkIiOjk0fX0sIkxpbmVXZWlnaHQiOjEuMCwiTGluZVR5cGUiOjAsIlBhcmVudFN0eWxlIjp7IiRyZWYiOiI1NSJ9fSwiSXNCZWxvd1RpbWViYW5kIjpmYWxzZSwiSGlkZURhdGUiOmZhbHNlLCJTaGFwZVNpemUiOjEsIlNwYWNpbmciOjIuMCwiUGFkZGluZyI6eyIkcmVmIjoiNTgifSwiU2hhcGVTdHlsZSI6eyIkaWQiOiIyMzIiLCJNYXJnaW4iOnsiJHJlZiI6IjYwIn0sIlBhZGRpbmciOnsiJHJlZiI6IjYxIn0sIkJhY2tncm91bmQiOnsiJGlkIjoiMjMzIiwiQ29sb3IiOnsiJGlkIjoiMjM0IiwiQSI6MjU1LCJSIjo5NCwiRyI6OTQsIkIiOjk0fX0sIklzVmlzaWJsZSI6dHJ1ZSwiV2lkdGgiOjE4LjAsIkhlaWdodCI6MjAuMCwiQm9yZGVyU3R5bGUiOnsiJGlkIjoiMjM1IiwiTGluZUNvbG9yIjp7IiRyZWYiOiI2MyJ9LCJMaW5lV2VpZ2h0IjowLjAsIkxpbmVUeXBlIjowLCJQYXJlbnRTdHlsZSI6eyIkcmVmIjoiNjIifX0sIlBhcmVudFN0eWxlIjp7IiRyZWYiOiI1OSJ9fSwiVGl0bGVTdHlsZSI6eyIkaWQiOiIyMzYiLCJGb250U2V0dGluZ3MiOnsiJGlkIjoiMjM3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zOCIsIkxpbmVDb2xvciI6bnVsbCwiTGluZVdlaWdodCI6MC4wLCJMaW5lVHlwZSI6MCwiUGFyZW50U3R5bGUiOm51bGx9LCJQYXJlbnRTdHlsZSI6eyIkcmVmIjoiNjUifX0sIkRhdGVTdHlsZSI6eyIkaWQiOiIyMzkiLCJGb250U2V0dGluZ3MiOnsiJGlkIjoiMjQw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DEiLCJMaW5lQ29sb3IiOm51bGwsIkxpbmVXZWlnaHQiOjAuMCwiTGluZVR5cGUiOjAsIlBhcmVudFN0eWxlIjpudWxsfSwiUGFyZW50U3R5bGUiOnsiJHJlZiI6IjcyIn19LCJEYXRlRm9ybWF0Ijp7IiRpZCI6IjI0MiIsIkZvcm1hdFN0cmluZyI6Ik1NTU0gZCwgeXl5eSIsIlNlcGFyYXRvciI6Ii8iLCJVc2VJbnRlcm5hdGlvbmFsRGF0ZUZvcm1hdCI6ZmFsc2V9LCJJc1Zpc2libGUiOnRydWUsIlBhcmVudFN0eWxlIjp7IiRyZWYiOiI1MyJ9fSwiUG9zaXRpb24iOnsiJGlkIjoiMjQzIiwiUmF0aW8iOjAuMCwiSXNDdXN0b20iOmZhbHNlfSwiSWQiOiJkNTA4YmM4ZS03YmRjLTQ3Y2ItYjlmNC1iMTc2YzMwM2JlNzQiLCJJbXBvcnRJZCI6bnVsbCwiVGl0bGUiOiJTZXZlbnRoIE1pbGVzdG9uZSBvciBFdmVudCBIZXJlIiwiTm90ZSI6bnVsbCwiSHlwZXJsaW5rIjpudWxsLCJJc0NoYW5nZWQiOmZhbHNlLCJJc05ldyI6ZmFsc2V9LHsiJGlkIjoiMjQ0IiwiRGF0ZSI6IjIwMDUtMDYtMDFUMjM6NTk6NTkuOTk5WiIsIlN0eWxlIjp7IiRpZCI6IjI0NSIsIlNoYXBlIjo1LCJDb25uZWN0b3JNYXJnaW4iOnsiJHJlZiI6IjU0In0sIkNvbm5lY3RvclN0eWxlIjp7IiRpZCI6IjI0NiIsIkxpbmVDb2xvciI6eyIkaWQiOiIyNDciLCIkdHlwZSI6Ik5MUkUuQ29tbW9uLkRvbS5Tb2xpZENvbG9yQnJ1c2gsIE5MUkUuQ29tbW9uIiwiQ29sb3IiOnsiJGlkIjoiMjQ4IiwiQSI6ODksIlIiOjIyMywiRyI6ODMsIkIiOjM5fX0sIkxpbmVXZWlnaHQiOjEuMCwiTGluZVR5cGUiOjAsIlBhcmVudFN0eWxlIjp7IiRyZWYiOiI1NSJ9fSwiSXNCZWxvd1RpbWViYW5kIjp0cnVlLCJIaWRlRGF0ZSI6ZmFsc2UsIlNoYXBlU2l6ZSI6MCwiU3BhY2luZyI6Mi4wLCJQYWRkaW5nIjp7IiRyZWYiOiI1OCJ9LCJTaGFwZVN0eWxlIjp7IiRpZCI6IjI0OSIsIk1hcmdpbiI6eyIkcmVmIjoiNjAifSwiUGFkZGluZyI6eyIkcmVmIjoiNjEifSwiQmFja2dyb3VuZCI6eyIkaWQiOiIyNTAiLCJDb2xvciI6eyIkaWQiOiIyNTEiLCJBIjoyNTUsIlIiOjIyMywiRyI6ODMsIkIiOjM5fX0sIklzVmlzaWJsZSI6dHJ1ZSwiV2lkdGgiOjEyLjAsIkhlaWdodCI6MTQuMCwiQm9yZGVyU3R5bGUiOnsiJGlkIjoiMjUyIiwiTGluZUNvbG9yIjp7IiRyZWYiOiI2MyJ9LCJMaW5lV2VpZ2h0IjowLjAsIkxpbmVUeXBlIjowLCJQYXJlbnRTdHlsZSI6eyIkcmVmIjoiNjIifX0sIlBhcmVudFN0eWxlIjp7IiRyZWYiOiI1OSJ9fSwiVGl0bGVTdHlsZSI6eyIkaWQiOiIyNTMiLCJGb250U2V0dGluZ3MiOnsiJGlkIjoiMjU0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1NSIsIkxpbmVDb2xvciI6bnVsbCwiTGluZVdlaWdodCI6MC4wLCJMaW5lVHlwZSI6MCwiUGFyZW50U3R5bGUiOm51bGx9LCJQYXJlbnRTdHlsZSI6eyIkcmVmIjoiNjUifX0sIkRhdGVTdHlsZSI6eyIkaWQiOiIyNTYiLCJGb250U2V0dGluZ3MiOnsiJGlkIjoiMjU3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TgiLCJMaW5lQ29sb3IiOm51bGwsIkxpbmVXZWlnaHQiOjAuMCwiTGluZVR5cGUiOjAsIlBhcmVudFN0eWxlIjpudWxsfSwiUGFyZW50U3R5bGUiOnsiJHJlZiI6IjcyIn19LCJEYXRlRm9ybWF0Ijp7IiRpZCI6IjI1OSIsIkZvcm1hdFN0cmluZyI6Ik1NTU0gZCwgeXl5eSIsIlNlcGFyYXRvciI6Ii8iLCJVc2VJbnRlcm5hdGlvbmFsRGF0ZUZvcm1hdCI6ZmFsc2V9LCJJc1Zpc2libGUiOnRydWUsIlBhcmVudFN0eWxlIjp7IiRyZWYiOiI1MyJ9fSwiUG9zaXRpb24iOnsiJGlkIjoiMjYwIiwiUmF0aW8iOjAuMCwiSXNDdXN0b20iOmZhbHNlfSwiSWQiOiIyZDIwZDdkYy1jOTRmLTRkZTItOTQ2ZS00MzczZDQ5NGYxMGIiLCJJbXBvcnRJZCI6bnVsbCwiVGl0bGUiOiJFaWdodCBNaWxlc3RvbmUgb3IgRXZlbnQgSGVyZSIsIk5vdGUiOm51bGwsIkh5cGVybGluayI6bnVsbCwiSXNDaGFuZ2VkIjpmYWxzZSwiSXNOZXciOmZhbHNlfSx7IiRpZCI6IjI2MSIsIkRhdGUiOiIyMDA4LTExLTA5VDIzOjU5OjU5Ljk5OVoiLCJTdHlsZSI6eyIkaWQiOiIyNjIiLCJTaGFwZSI6MTAsIkNvbm5lY3Rvck1hcmdpbiI6eyIkcmVmIjoiNTQifSwiQ29ubmVjdG9yU3R5bGUiOnsiJGlkIjoiMjYzIiwiTGluZUNvbG9yIjp7IiRpZCI6IjI2NCIsIiR0eXBlIjoiTkxSRS5Db21tb24uRG9tLlNvbGlkQ29sb3JCcnVzaCwgTkxSRS5Db21tb24iLCJDb2xvciI6eyIkaWQiOiIyNjUiLCJBIjo4OSwiUiI6NjUsIkciOjEzOCwiQiI6MTc5fX0sIkxpbmVXZWlnaHQiOjEuMCwiTGluZVR5cGUiOjAsIlBhcmVudFN0eWxlIjp7IiRyZWYiOiI1NSJ9fSwiSXNCZWxvd1RpbWViYW5kIjpmYWxzZSwiSGlkZURhdGUiOmZhbHNlLCJTaGFwZVNpemUiOjAsIlNwYWNpbmciOjIuMCwiUGFkZGluZyI6eyIkcmVmIjoiNTgifSwiU2hhcGVTdHlsZSI6eyIkaWQiOiIyNjYiLCJNYXJnaW4iOnsiJHJlZiI6IjYwIn0sIlBhZGRpbmciOnsiJHJlZiI6IjYxIn0sIkJhY2tncm91bmQiOnsiJGlkIjoiMjY3IiwiQ29sb3IiOnsiJGlkIjoiMjY4IiwiQSI6MjU1LCJSIjo4MywiRyI6OTIsIkIiOjE5fX0sIklzVmlzaWJsZSI6dHJ1ZSwiV2lkdGgiOjEyLjAsIkhlaWdodCI6MTQuMCwiQm9yZGVyU3R5bGUiOnsiJGlkIjoiMjY5IiwiTGluZUNvbG9yIjp7IiRyZWYiOiI2MyJ9LCJMaW5lV2VpZ2h0IjowLjAsIkxpbmVUeXBlIjowLCJQYXJlbnRTdHlsZSI6eyIkcmVmIjoiNjIifX0sIlBhcmVudFN0eWxlIjp7IiRyZWYiOiI1OSJ9fSwiVGl0bGVTdHlsZSI6eyIkaWQiOiIyNzAiLCJGb250U2V0dGluZ3MiOnsiJGlkIjoiMjcx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3MiIsIkxpbmVDb2xvciI6bnVsbCwiTGluZVdlaWdodCI6MC4wLCJMaW5lVHlwZSI6MCwiUGFyZW50U3R5bGUiOm51bGx9LCJQYXJlbnRTdHlsZSI6eyIkcmVmIjoiNjUifX0sIkRhdGVTdHlsZSI6eyIkaWQiOiIyNzMiLCJGb250U2V0dGluZ3MiOnsiJGlkIjoiMjc0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zUiLCJMaW5lQ29sb3IiOm51bGwsIkxpbmVXZWlnaHQiOjAuMCwiTGluZVR5cGUiOjAsIlBhcmVudFN0eWxlIjpudWxsfSwiUGFyZW50U3R5bGUiOnsiJHJlZiI6IjcyIn19LCJEYXRlRm9ybWF0Ijp7IiRpZCI6IjI3NiIsIkZvcm1hdFN0cmluZyI6Ik1NTU0gZCwgeXl5eSIsIlNlcGFyYXRvciI6Ii8iLCJVc2VJbnRlcm5hdGlvbmFsRGF0ZUZvcm1hdCI6ZmFsc2V9LCJJc1Zpc2libGUiOnRydWUsIlBhcmVudFN0eWxlIjp7IiRyZWYiOiI1MyJ9fSwiUG9zaXRpb24iOnsiJGlkIjoiMjc3IiwiUmF0aW8iOjAuMCwiSXNDdXN0b20iOmZhbHNlfSwiSWQiOiI3ODBiNWNjNS1lYzg1LTRlMzItYWM2YS02N2EzMGI3MTQxODUiLCJJbXBvcnRJZCI6bnVsbCwiVGl0bGUiOiJOaW50aCBNaWxlc3RvbmUgb3IgRXZlbnQgSGVyZSIsIk5vdGUiOm51bGwsIkh5cGVybGluayI6bnVsbCwiSXNDaGFuZ2VkIjpmYWxzZSwiSXNOZXciOmZhbHNlfSx7IiRpZCI6IjI3OCIsIkRhdGUiOiIyMDEyLTAyLTA0VDIzOjU5OjU5Ljk5OVoiLCJTdHlsZSI6eyIkaWQiOiIyNzkiLCJTaGFwZSI6MTIsIkNvbm5lY3Rvck1hcmdpbiI6eyIkcmVmIjoiNTQifSwiQ29ubmVjdG9yU3R5bGUiOnsiJGlkIjoiMjgwIiwiTGluZUNvbG9yIjp7IiRpZCI6IjI4MSIsIiR0eXBlIjoiTkxSRS5Db21tb24uRG9tLlNvbGlkQ29sb3JCcnVzaCwgTkxSRS5Db21tb24iLCJDb2xvciI6eyIkaWQiOiIyODIiLCJBIjo4OSwiUiI6NjUsIkciOjEzOCwiQiI6MTc5fX0sIkxpbmVXZWlnaHQiOjEuMCwiTGluZVR5cGUiOjAsIlBhcmVudFN0eWxlIjp7IiRyZWYiOiI1NSJ9fSwiSXNCZWxvd1RpbWViYW5kIjp0cnVlLCJIaWRlRGF0ZSI6ZmFsc2UsIlNoYXBlU2l6ZSI6MCwiU3BhY2luZyI6Mi4wLCJQYWRkaW5nIjp7IiRyZWYiOiI1OCJ9LCJTaGFwZVN0eWxlIjp7IiRpZCI6IjI4MyIsIk1hcmdpbiI6eyIkcmVmIjoiNjAifSwiUGFkZGluZyI6eyIkcmVmIjoiNjEifSwiQmFja2dyb3VuZCI6eyIkaWQiOiIyODQiLCJDb2xvciI6eyIkaWQiOiIyODUiLCJBIjoyNTUsIlIiOjY1LCJHIjoxMzgsIkIiOjE3OX19LCJJc1Zpc2libGUiOnRydWUsIldpZHRoIjoxMi4wLCJIZWlnaHQiOjE0LjAsIkJvcmRlclN0eWxlIjp7IiRpZCI6IjI4NiIsIkxpbmVDb2xvciI6eyIkcmVmIjoiNjMifSwiTGluZVdlaWdodCI6MC4wLCJMaW5lVHlwZSI6MCwiUGFyZW50U3R5bGUiOnsiJHJlZiI6IjYyIn19LCJQYXJlbnRTdHlsZSI6eyIkcmVmIjoiNTkifX0sIlRpdGxlU3R5bGUiOnsiJGlkIjoiMjg3IiwiRm9udFNldHRpbmdzIjp7IiRpZCI6IjI4OC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ODkiLCJMaW5lQ29sb3IiOm51bGwsIkxpbmVXZWlnaHQiOjAuMCwiTGluZVR5cGUiOjAsIlBhcmVudFN0eWxlIjpudWxsfSwiUGFyZW50U3R5bGUiOnsiJHJlZiI6IjY1In19LCJEYXRlU3R5bGUiOnsiJGlkIjoiMjkwIiwiRm9udFNldHRpbmdzIjp7IiRpZCI6IjI5MS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kyIiwiTGluZUNvbG9yIjpudWxsLCJMaW5lV2VpZ2h0IjowLjAsIkxpbmVUeXBlIjowLCJQYXJlbnRTdHlsZSI6bnVsbH0sIlBhcmVudFN0eWxlIjp7IiRyZWYiOiI3MiJ9fSwiRGF0ZUZvcm1hdCI6eyIkaWQiOiIyOTMiLCJGb3JtYXRTdHJpbmciOiJNTU1NIGQsIHl5eXkiLCJTZXBhcmF0b3IiOiIvIiwiVXNlSW50ZXJuYXRpb25hbERhdGVGb3JtYXQiOmZhbHNlfSwiSXNWaXNpYmxlIjp0cnVlLCJQYXJlbnRTdHlsZSI6eyIkcmVmIjoiNTMifX0sIlBvc2l0aW9uIjp7IiRpZCI6IjI5NCIsIlJhdGlvIjowLjAsIklzQ3VzdG9tIjpmYWxzZX0sIklkIjoiNTMxMTM0YzItZTA4Mi00NDc5LWExM2MtZmI3ZTZlYWViMzBjIiwiSW1wb3J0SWQiOm51bGwsIlRpdGxlIjoiVGVudGggTWlsZXN0b25lIG9yIEV2ZW50IEhlcmUiLCJOb3RlIjpudWxsLCJIeXBlcmxpbmsiOm51bGwsIklzQ2hhbmdlZCI6ZmFsc2UsIklzTmV3IjpmYWxzZX0seyIkaWQiOiIyOTUiLCJEYXRlIjoiMjAxNi0wMS0xNVQyMzo1OTo1OS45OTlaIiwiU3R5bGUiOnsiJGlkIjoiMjk2IiwiU2hhcGUiOjIsIkNvbm5lY3Rvck1hcmdpbiI6eyIkcmVmIjoiNTQifSwiQ29ubmVjdG9yU3R5bGUiOnsiJGlkIjoiMjk3IiwiTGluZUNvbG9yIjp7IiRpZCI6IjI5OCIsIiR0eXBlIjoiTkxSRS5Db21tb24uRG9tLlNvbGlkQ29sb3JCcnVzaCwgTkxSRS5Db21tb24iLCJDb2xvciI6eyIkaWQiOiIyOTkiLCJBIjo4OSwiUiI6MjQ2LCJHIjoxNDYsIkIiOjB9fSwiTGluZVdlaWdodCI6MS4wLCJMaW5lVHlwZSI6MCwiUGFyZW50U3R5bGUiOnsiJHJlZiI6IjU1In19LCJJc0JlbG93VGltZWJhbmQiOmZhbHNlLCJIaWRlRGF0ZSI6ZmFsc2UsIlNoYXBlU2l6ZSI6MSwiU3BhY2luZyI6Mi4wLCJQYWRkaW5nIjp7IiRyZWYiOiI1OCJ9LCJTaGFwZVN0eWxlIjp7IiRpZCI6IjMwMCIsIk1hcmdpbiI6eyIkcmVmIjoiNjAifSwiUGFkZGluZyI6eyIkcmVmIjoiNjEifSwiQmFja2dyb3VuZCI6eyIkaWQiOiIzMDEiLCJDb2xvciI6eyIkaWQiOiIzMDIiLCJBIjoyNTUsIlIiOjI0NiwiRyI6MTQ2LCJCIjowfX0sIklzVmlzaWJsZSI6dHJ1ZSwiV2lkdGgiOjE4LjAsIkhlaWdodCI6MjAuMCwiQm9yZGVyU3R5bGUiOnsiJGlkIjoiMzAzIiwiTGluZUNvbG9yIjp7IiRyZWYiOiI2MyJ9LCJMaW5lV2VpZ2h0IjowLjAsIkxpbmVUeXBlIjowLCJQYXJlbnRTdHlsZSI6eyIkcmVmIjoiNjIifX0sIlBhcmVudFN0eWxlIjp7IiRyZWYiOiI1OSJ9fSwiVGl0bGVTdHlsZSI6eyIkaWQiOiIzMDQiLCJGb250U2V0dGluZ3MiOnsiJGlkIjoiMzA1IiwiRm9udFNpemUiOjEyLCJGb250TmFtZSI6IkFyaWFsIiwiSXNCb2xkIjpmYWxzZSwiSXNJdGFsaWMiOmZhbHNlLCJJc1VuZGVybGluZWQiOmZhbHNlLCJQYXJlbnRTdHlsZSI6eyIkcmVmIjoiNjYifX0sIkF1dG9TaXplIjowLCJGb3JlZ3JvdW5kIjp7IiRpZCI6IjMwNiIsIkNvbG9yIjp7IiRpZCI6IjMwNyIsIkEiOjI1NSwiUiI6MjIzLCJHIjo4MywiQiI6Mzl9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zMDgiLCJMaW5lQ29sb3IiOm51bGwsIkxpbmVXZWlnaHQiOjAuMCwiTGluZVR5cGUiOjAsIlBhcmVudFN0eWxlIjpudWxsfSwiUGFyZW50U3R5bGUiOnsiJHJlZiI6IjY1In19LCJEYXRlU3R5bGUiOnsiJGlkIjoiMzA5IiwiRm9udFNldHRpbmdzIjp7IiRpZCI6IjMxMC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ExIiwiTGluZUNvbG9yIjpudWxsLCJMaW5lV2VpZ2h0IjowLjAsIkxpbmVUeXBlIjowLCJQYXJlbnRTdHlsZSI6bnVsbH0sIlBhcmVudFN0eWxlIjp7IiRyZWYiOiI3MiJ9fSwiRGF0ZUZvcm1hdCI6eyIkaWQiOiIzMTIiLCJGb3JtYXRTdHJpbmciOiJNTU1NIGQsIHl5eXkiLCJTZXBhcmF0b3IiOiIvIiwiVXNlSW50ZXJuYXRpb25hbERhdGVGb3JtYXQiOmZhbHNlfSwiSXNWaXNpYmxlIjp0cnVlLCJQYXJlbnRTdHlsZSI6eyIkcmVmIjoiNTMifX0sIlBvc2l0aW9uIjp7IiRpZCI6IjMxMyIsIlJhdGlvIjowLjAsIklzQ3VzdG9tIjpmYWxzZX0sIklkIjoiNTE2YzJiNjgtN2EwZS00OWM2LWFkMWEtMDQyMzQ5MDQ5MzhmIiwiSW1wb3J0SWQiOm51bGwsIlRpdGxlIjoiVG9kYXkiLCJOb3RlIjpudWxsLCJIeXBlcmxpbmsiOm51bGwsIklzQ2hhbmdlZCI6ZmFsc2UsIklzTmV3IjpmYWxzZX1dLCJUYXNrcyI6W10sIk1zUHJvamVjdEl0ZW1zVHJlZSI6eyIkaWQiOiIzMTQiLCJSb290Ijp7IiRpZCI6IjMxNSIsIkltcG9ydElkIjpudWxsLCJJc0ltcG9ydGVkIjpmYWxzZSwiQ2hpbGRyZW4iOltdfX0sIlNldHRpbmdzIjp7IiRpZCI6IjMxNiIsIkltcGFPcHRpb25zIjp7IiRpZCI6IjMxNy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saW5lSW1wb3J0ZWQiOmZhbHNlfQ=="/>
  <p:tag name="__MASTER" val="__part_0"/>
</p:tagLst>
</file>

<file path=ppt/tags/tag172.xml><?xml version="1.0" encoding="utf-8"?>
<p:tagLst xmlns:a="http://schemas.openxmlformats.org/drawingml/2006/main" xmlns:r="http://schemas.openxmlformats.org/officeDocument/2006/relationships" xmlns:p="http://schemas.openxmlformats.org/presentationml/2006/main">
  <p:tag name="OTLMARKERSHAPE" val="OTL"/>
</p:tagLst>
</file>

<file path=ppt/tags/tag173.xml><?xml version="1.0" encoding="utf-8"?>
<p:tagLst xmlns:a="http://schemas.openxmlformats.org/drawingml/2006/main" xmlns:r="http://schemas.openxmlformats.org/officeDocument/2006/relationships" xmlns:p="http://schemas.openxmlformats.org/presentationml/2006/main">
  <p:tag name="OTLMARKERSHAPE" val="OTL"/>
</p:tagLst>
</file>

<file path=ppt/tags/tag174.xml><?xml version="1.0" encoding="utf-8"?>
<p:tagLst xmlns:a="http://schemas.openxmlformats.org/drawingml/2006/main" xmlns:r="http://schemas.openxmlformats.org/officeDocument/2006/relationships" xmlns:p="http://schemas.openxmlformats.org/presentationml/2006/main">
  <p:tag name="OTLMARKERSHAPE" val="OTL"/>
</p:tagLst>
</file>

<file path=ppt/tags/tag175.xml><?xml version="1.0" encoding="utf-8"?>
<p:tagLst xmlns:a="http://schemas.openxmlformats.org/drawingml/2006/main" xmlns:r="http://schemas.openxmlformats.org/officeDocument/2006/relationships" xmlns:p="http://schemas.openxmlformats.org/presentationml/2006/main">
  <p:tag name="OTLMARKERSHAPE" val="OTL"/>
</p:tagLst>
</file>

<file path=ppt/tags/tag176.xml><?xml version="1.0" encoding="utf-8"?>
<p:tagLst xmlns:a="http://schemas.openxmlformats.org/drawingml/2006/main" xmlns:r="http://schemas.openxmlformats.org/officeDocument/2006/relationships" xmlns:p="http://schemas.openxmlformats.org/presentationml/2006/main">
  <p:tag name="OTLMARKERSHAPE" val="OTL"/>
</p:tagLst>
</file>

<file path=ppt/tags/tag177.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iJMZWFmIiwiSXNUZW1wbGF0ZSI6ZmFsc2UsIlZlcnNpb24iOnsiJGlkIjoiMiIsIlZlcnNpb24iOiIzLjAuMSIsIk9yaWdpbmFsQXNzZW1ibHlWZXJzaW9uIjoiMy4wMS4wMi4wMCIsIkVkaXRpb24iOiJQbHVzIiwiSXNQbHVzRWRpdGlvbiI6dHJ1ZX0sIkVmZmVjdCI6MSwiU3R5bGUiOnsiJGlkIjoiMyIsIlRpbWViYW5kU3R5bGUiOnsiJGlkIjoiNCIsIlNjYWxlTWFya2luZyI6MCwiU2hhcGUiOjE3LCJTaGFwZVN0eWxlIjp7IiRpZCI6IjUiLCJNYXJnaW4iOnsiJGlkIjoiNiIsIlRvcCI6MCwiTGVmdCI6MTAsIlJpZ2h0IjoxMCwiQm90dG9tIjowfSwiUGFkZGluZyI6eyIkaWQiOiI3IiwiVG9wIjozLCJMZWZ0IjoxMywiUmlnaHQiOjEzLCJCb3R0b20iOjN9LCJCYWNrZ3JvdW5kIjp7IiRpZCI6IjgiLCJDb2xvciI6eyIkaWQiOiI5IiwiQSI6MjU1LCJSIjoxNjYsIkciOjE4MywiQiI6Mzl9fSwiSXNWaXNpYmxlIjp0cnVlLCJXaWR0aCI6ODU4LjAsIkhlaWdodCI6MzAuMCwiQm9yZGVyU3R5bGUiOnsiJGlkIjoiMTAiLCJMaW5lQ29sb3IiOnsiJGlkIjoiMTEiLCIkdHlwZSI6Ik5MUkUuQ29tbW9uLkRvbS5Tb2xpZENvbG9yQnJ1c2gsIE5MUkUuQ29tbW9uIiwiQ29sb3IiOnsiJGlkIjoiMTIiLCJBIjoyNTUsIlIiOjI1NSwiRyI6MCwiQiI6MH19LCJMaW5lV2VpZ2h0IjowLjAsIkxpbmVUeXBlIjowLCJQYXJlbnRTdHlsZSI6bnVsbH0sIlBhcmVudFN0eWxlIjpudWxsfSwiUmlnaHRFbmRDYXBzU3R5bGUiOnsiJGlkIjoiMTMiLCJGb250U2V0dGluZ3MiOnsiJGlkIjoiMTQiLCJGb250U2l6ZSI6MTgsIkZvbnROYW1lIjoiQ2FsaWJyaSIsIklzQm9sZCI6dHJ1ZSwiSXNJdGFsaWMiOmZhbHNlLCJJc1VuZGVybGluZWQiOmZhbHNlLCJQYXJlbnRTdHlsZSI6bnVsbH0sIkF1dG9TaXplIjowLCJGb3JlZ3JvdW5kIjp7IiRpZCI6IjE1IiwiQ29sb3IiOnsiJGlkIjoiMTYiLCJBIjoyNTUsIlIiOjE2NiwiRyI6MTgzLCJCIjozOX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MCwiUiI6MCwiRyI6MCwiQiI6MH19LCJJc1Zpc2libGUiOmZhbHN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TY2LCJHIjoxODMsIkIiOjM5fX0sIk1heFdpZHRoIjoiSW5maW5pdHkiLCJNYXhIZWlnaHQiOiJJbmZpbml0eSIsIlNtYXJ0Rm9yZWdyb3VuZElzQWN0aXZlIjpmYWxzZSwiSG9yaXpvbnRhbEFsaWdubWVudCI6MCwiVmVydGljYWxBbGlnbm1lbnQiOjAsIlNtYXJ0Rm9yZWdyb3VuZCI6bnVsbCwiTWFyZ2luIjp7IiRpZCI6IjI1IiwiVG9wIjowLCJMZWZ0IjoyMCwiUmlnaHQiOjAsIkJvdHRvbSI6MH0sIlBhZGRpbmciOnsiJGlkIjoiMjYiLCJUb3AiOjAsIkxlZnQiOjAsIlJpZ2h0IjowLCJCb3R0b20iOjB9LCJCYWNrZ3JvdW5kIjp7IiRpZCI6IjI3IiwiQ29sb3IiOnsiJHJlZiI6IjIwIn19LCJJc1Zpc2libGUiOmZhbHNlLCJXaWR0aCI6MC4wLCJIZWlnaHQiOjAuMCwiQm9yZGVyU3R5bGUiOm51bGwsIlBhcmVudFN0eWxlIjpudWxsfSwiVG9kYXlUZXh0U3R5bGUiOnsiJGlkIjoiMjgiLCJGb250U2V0dGluZ3MiOnsiJGlkIjoiMjkiLCJGb250U2l6ZSI6MTI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1hcmdpbiI6eyIkaWQiOiIzMiIsIlRvcCI6MCwiTGVmdCI6MCwiUmlnaHQiOjAsIkJvdHRvbSI6MH0sIlBhZGRpbmciOnsiJGlkIjoiMzMiLCJUb3AiOjAsIkxlZnQiOjAsIlJpZ2h0IjowLCJCb3R0b20iOjB9LCJCYWNrZ3JvdW5kIjp7IiRpZCI6IjM0IiwiQ29sb3IiOnsiJHJlZiI6IjIwIn19LCJJc1Zpc2libGUiOnRydW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jU1LCJHIjowLCJCIjowfX0sIklzVmlzaWJsZSI6dHJ1ZSwiV2lkdGgiOjAuMCwiSGVpZ2h0IjowLjAsIkJvcmRlclN0eWxlIjpudWxsLCJQYXJlbnRTdHlsZSI6bnVsbH0sIlNjYWxlU3R5bGUiOnsiJGlkIjoiNDAiLCJTaG93U2VnbWVudFNlcGFyYXRvcnMiOnRydW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iwiUiI6MjU1LCJHIjowLCJCIjowfX0sIkFwcGVuZFllYXJPblllYXJDaGFuZ2UiOnRydWUsIkVsYXBzZWRUaW1lRm9ybWF0IjowLCJUb2RheU1hcmtlclBvc2l0aW9uIjowLCJRdWlja1Bvc2l0aW9uIjozLCJBYnNvbHV0ZVBvc2l0aW9uIjoyMTYuMCwiTWFyZ2luIjp7IiRpZCI6IjQ5IiwiVG9wIjowLCJMZWZ0IjoxMCwiUmlnaHQiOjEwLCJCb3R0b20iOjB9LCJQYWRkaW5nIjp7IiRpZCI6IjUwIiwiVG9wIjowLCJMZWZ0IjowLCJSaWdodCI6MCwiQm90dG9tIjowfSwiQmFja2dyb3VuZCI6eyIkaWQiOiI1MSIsIkNvbG9yIjp7IiRpZCI6IjUyIiwiQSI6MjU1LCJSIjozMSwiRyI6NzMsIkIiOjEyNX19LCJJc1Zpc2libGUiOnRydWUsIldpZHRoIjowLjAsIkhlaWdodCI6MC4wLCJCb3JkZXJTdHlsZSI6bnVsbCwiUGFyZW50U3R5bGUiOm51bGx9LCJEZWZhdWx0TWlsZXN0b25lU3R5bGUiOnsiJGlkIjoiNTMiLCJTaGFwZSI6OS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yLCJGb250TmFtZSI6IkFyaWFsIiwiSXNCb2xkIjpmYWxzZSwiSXNJdGFsaWMiOmZhbHNlLCJJc1VuZGVybGluZWQiOmZhbHNlLCJQYXJlbnRTdHlsZSI6bnVsbH0sIkF1dG9TaXplIjowLCJGb3JlZ3JvdW5kIjp7IiRpZCI6IjY3IiwiQ29sb3IiOnsiJGlkIjoiNjgiLCJBIjoyNTUsIlIiOjk0LCJHIjo5NCwiQiI6OTR9fSwiTWF4V2lkdGgiOjIwMC4wLCJNYXhIZWlnaHQiOiJJbmZpbml0eSIsIlNtYXJ0Rm9yZWdyb3VuZElzQWN0aXZlIjpmYWxzZSwiSG9yaXpvbnRhbEFsaWdubWVudCI6MSwiVmVydGljYWxBbGlnbm1lbnQiOjAsIlNtYXJ0Rm9yZWdyb3VuZCI6bnVsbCwiTWFyZ2luIjp7IiRpZCI6IjY5IiwiVG9wIjowLCJMZWZ0IjowLCJSaWdodCI6MCwiQm90dG9tIjowfSwiUGFkZGluZyI6eyIkaWQiOiI3MCIsIlRvcCI6MCwiTGVmdCI6MCwiUmlnaHQiOjAsIkJvdHRvbSI6MH0sIkJhY2tncm91bmQiOnsiJGlkIjoiNzEiLCJDb2xvciI6eyIkcmVmIjoiMjAifX0sIklzVmlzaWJsZSI6dHJ1ZSwiV2lkdGgiOjAuMCwiSGVpZ2h0IjowLjAsIkJvcmRlclN0eWxlIjpudWxsLCJQYXJlbnRTdHlsZSI6bnVsbH0sIkRhdGVTdHlsZSI6eyIkaWQiOiI3MiIsIkZvbnRTZXR0aW5ncyI6eyIkaWQiOiI3MyIsIkZvbnRTaXplIjoxMCwiRm9udE5hbWUiOiJBcmlhbCBOYXJyb3ciLCJJc0JvbGQiOmZhbHNlLCJJc0l0YWxpYyI6ZmFsc2UsIklzVW5kZXJsaW5lZCI6ZmFsc2UsIlBhcmVudFN0eWxlIjpudWxsfSwiQXV0b1NpemUiOjAsIkZvcmVncm91bmQiOnsiJGlkIjoiNzQiLCJDb2xvciI6eyIkaWQiOiI3NSIsIkEiOjI1NSwiUiI6MTY2LCJHIjoxODMsIkIiOjM5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U1NTSBkLCB5eXl5IiwiU2VwYXJhdG9yIjoiLyIsIlVzZUludGVybmF0aW9uYWxEYXRlRm9ybWF0IjpmYWxzZX0sIklzVmlzaWJsZSI6dHJ1ZSwiUGFyZW50U3R5bGUiOm51bGx9LCJEZWZhdWx0VGFza1N0eWxlIjp7IiRpZCI6IjgwIiwiU2hhcGUiOjgsIlNoYXBlVGhpY2tuZXNzIjoxLCJEdXJhdGlvbkZvcm1hdCI6MCwiSW5jbHVkZU5vbldvcmtpbmdEYXlzSW5EdXJhdGlvbiI6dHJ1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xNjYsIkciOjE4MywiQiI6Mzl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xNjYsIkciOjE4MywiQiI6Mzl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w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EuMCwiTGluZVR5cGUiOjAsIlBhcmVudFN0eWxlIjpudWxsfSwiTWFyZ2luIjpudWxsLCJTdGFydERhdGVQb3NpdGlvbiI6MywiRW5kRGF0ZVBvc2l0aW9uIjozLCJUaXRsZVBvc2l0aW9uIjo0LCJEdXJhdGlvblBvc2l0aW9uIjo2LCJQZXJjZW50YWdlQ29tcGxldGVkUG9zaXRpb24iOjYsIlNwYWNpbmciOjUsIklzQmVsb3dUaW1lYmFuZCI6dHJ1ZSwiUGVyY2VudGFnZUNvbXBsZXRlU2hhcGVPcGFjaXR5IjozNSwiU2hhcGVTdHlsZSI6eyIkaWQiOiIxMDEiLCJNYXJnaW4iOnsiJGlkIjoiMTAyIiwiVG9wIjowLCJMZWZ0Ijo0LCJSaWdodCI6NCwiQm90dG9tIjowfSwiUGFkZGluZyI6eyIkaWQiOiIxMDMiLCJUb3AiOjAsIkxlZnQiOjAsIlJpZ2h0IjowLCJCb3R0b20iOjB9LCJCYWNrZ3JvdW5kIjpudWxsLCJJc1Zpc2libGUiOnRydWUsIldpZHRoIjowLjAsIkhlaWdodCI6MTYuMCwiQm9yZGVyU3R5bGUiOnsiJGlkIjoiMTA0IiwiTGluZUNvbG9yIjp7IiRpZCI6IjEwNSIsIiR0eXBlIjoiTkxSRS5Db21tb24uRG9tLlNvbGlkQ29sb3JCcnVzaCwgTkxSRS5Db21tb24iLCJDb2xvciI6eyIkaWQiOiIxMDYiLCJBIjoyNTUsIlIiOjI1NSwiRyI6MCwiQiI6MH19LCJMaW5lV2VpZ2h0IjowLjAsIkxpbmVUeXBlIjowLCJQYXJlbnRTdHlsZSI6bnVsbH0sIlBhcmVudFN0eWxlIjpudWxsfSwiVGl0bGVTdHlsZSI6eyIkaWQiOiIxMDciLCJGb250U2V0dGluZ3MiOnsiJGlkIjoiMTA4IiwiRm9udFNpemUiOjExLCJGb250TmFtZSI6IkNhbGlicmkiLCJJc0JvbGQiOnRydWUsIklzSXRhbGljIjpmYWxzZSwiSXNVbmRlcmxpbmVkIjpmYWxzZSwiUGFyZW50U3R5bGUiOm51bGx9LCJBdXRvU2l6ZSI6MCwiRm9yZWdyb3VuZCI6eyIkaWQiOiIxMDkiLCJDb2xvciI6eyIkaWQiOiIxMTAiLCJBIjoyNTUsIlIiOjAsIkciOjAsIkIiOjB9fSwiTWF4V2lkdGgiOjcyMC4wLCJNYXhIZWlnaHQiOiJJbmZpbml0eSIsIlNtYXJ0Rm9yZWdyb3VuZElzQWN0aXZlIjp0cnVlLCJIb3Jpem9udGFsQWxpZ25tZW50Ijox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k0LCJHIjo5NCwiQiI6OTR9fSwiTWF4V2lkdGgiOjIwMC4wLCJNYXhIZWlnaHQiOiJJbmZpbml0eSIsIlNtYXJ0Rm9yZWdyb3VuZElzQWN0aXZlIjpmYWxzZSwiSG9yaXpvbnRhbEFsaWdubWVudCI6MCwiVmVydGljYWxBbGlnbm1lbnQiOjAsIlNtYXJ0Rm9yZWdyb3VuZCI6bnVsbCwiTWFyZ2luIjp7IiRpZCI6IjExOCIsIlRvcCI6MCwiTGVmdCI6MCwiUmlnaHQiOjAsIkJvdHRvbSI6MH0sIlBhZGRpbmciOnsiJGlkIjoiMTE5IiwiVG9wIjowLCJMZWZ0IjowLCJSaWdodCI6MCwiQm90dG9tIjowfSwiQmFja2dyb3VuZCI6eyIkaWQiOiIxMjAiLCJDb2xvciI6eyIkcmVmIjoiMjAifX0sIklzVmlzaWJsZSI6dHJ1ZSwiV2lkdGgiOjAuMCwiSGVpZ2h0IjowLjAsIkJvcmRlclN0eWxlIjpudWxsLCJQYXJlbnRTdHlsZSI6bnVsbH0sIkRhdGVGb3JtYXQiOnsiJGlkIjoiMTIxIiwiRm9ybWF0U3RyaW5nIjoiTU1NIGQiLCJTZXBhcmF0b3IiOiIvIiwiVXNlSW50ZXJuYXRpb25hbERhdGVGb3JtYXQiOmZhbHNlfSwiSXNWaXNpYmxlIjp0cnVlLCJQYXJlbnRTdHlsZSI6bnVsbH0sIlNob3dFbGFwc2VkVGltZUdyYWRpZW50U3R5bGUiOmZhbHNlfSwiU2NhbGUiOnsiJGlkIjoiMTIyIiwiU3RhcnREYXRlIjoiMTk3OC0xMC0wMVQyMzo1OTo1OS45OTlaIiwiRW5kRGF0ZSI6IjIwMTYtMDEtMTVUMjM6NTk6NTkuOTk5WiIsIkZvcm1hdCI6Ik1NIiwiVHlwZSI6NCwiQXV0b0RhdGVSYW5nZSI6dHJ1ZSwiV29ya2luZ0RheXMiOjMxLCJUb2RheU1hcmtlclRleHQiOiJUb2RheSIsIkF1dG9TY2FsZVR5cGUiOnRydWV9LCJNaWxlc3RvbmVzIjpbeyIkaWQiOiIxMjMiLCJEYXRlIjoiMTk3OS0xMC0wMVQyMzo1OTo1OS45OTlaIiwiU3R5bGUiOnsiJGlkIjoiMTI0IiwiU2hhcGUiOjIsIkNvbm5lY3Rvck1hcmdpbiI6eyIkcmVmIjoiNTQifSwiQ29ubmVjdG9yU3R5bGUiOnsiJGlkIjoiMTI1IiwiTGluZUNvbG9yIjp7IiRpZCI6IjEyNiIsIiR0eXBlIjoiTkxSRS5Db21tb24uRG9tLlNvbGlkQ29sb3JCcnVzaCwgTkxSRS5Db21tb24iLCJDb2xvciI6eyIkaWQiOiIxMjciLCJBIjo4OSwiUiI6MjQ2LCJHIjoxNDYsIkIiOjB9fSwiTGluZVdlaWdodCI6MS4wLCJMaW5lVHlwZSI6MCwiUGFyZW50U3R5bGUiOnsiJHJlZiI6IjU1In19LCJJc0JlbG93VGltZWJhbmQiOmZhbHNlLCJIaWRlRGF0ZSI6ZmFsc2UsIlNoYXBlU2l6ZSI6MSwiU3BhY2luZyI6Mi4wLCJQYWRkaW5nIjp7IiRyZWYiOiI1OCJ9LCJTaGFwZVN0eWxlIjp7IiRpZCI6IjEyOCIsIk1hcmdpbiI6eyIkcmVmIjoiNjAifSwiUGFkZGluZyI6eyIkcmVmIjoiNjEifSwiQmFja2dyb3VuZCI6eyIkaWQiOiIxMjkiLCJDb2xvciI6eyIkaWQiOiIxMzAiLCJBIjoyNTUsIlIiOjI0NiwiRyI6MTQ2LCJCIjowfX0sIklzVmlzaWJsZSI6dHJ1ZSwiV2lkdGgiOjE4LjAsIkhlaWdodCI6MjAuMCwiQm9yZGVyU3R5bGUiOnsiJGlkIjoiMTMxIiwiTGluZUNvbG9yIjp7IiRyZWYiOiI2MyJ9LCJMaW5lV2VpZ2h0IjowLjAsIkxpbmVUeXBlIjowLCJQYXJlbnRTdHlsZSI6eyIkcmVmIjoiNjIifX0sIlBhcmVudFN0eWxlIjp7IiRyZWYiOiI1OSJ9fSwiVGl0bGVTdHlsZSI6eyIkaWQiOiIxMzIiLCJGb250U2V0dGluZ3MiOnsiJGlkIjoiMTMzIiwiRm9udFNpemUiOjEyLCJGb250TmFtZSI6IkFyaWFsIiwiSXNCb2xkIjpmYWxzZSwiSXNJdGFsaWMiOmZhbHNlLCJJc1VuZGVybGluZWQiOmZhbHNlLCJQYXJlbnRTdHlsZSI6eyIkcmVmIjoiNjYifX0sIkF1dG9TaXplIjowLCJGb3JlZ3JvdW5kIjp7IiRpZCI6IjEzNCIsIkNvbG9yIjp7IiRpZCI6IjEzNSIsIkEiOjI1NSwiUiI6MjIzLCJHIjo4MywiQiI6Mzl9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MzYiLCJMaW5lQ29sb3IiOm51bGwsIkxpbmVXZWlnaHQiOjAuMCwiTGluZVR5cGUiOjAsIlBhcmVudFN0eWxlIjpudWxsfSwiUGFyZW50U3R5bGUiOnsiJHJlZiI6IjY1In19LCJEYXRlU3R5bGUiOnsiJGlkIjoiMTM3IiwiRm9udFNldHRpbmdzIjp7IiRpZCI6IjEzOC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M5IiwiTGluZUNvbG9yIjpudWxsLCJMaW5lV2VpZ2h0IjowLjAsIkxpbmVUeXBlIjowLCJQYXJlbnRTdHlsZSI6bnVsbH0sIlBhcmVudFN0eWxlIjp7IiRyZWYiOiI3MiJ9fSwiRGF0ZUZvcm1hdCI6eyIkaWQiOiIxNDAiLCJGb3JtYXRTdHJpbmciOiJNTU1NIGQsIHl5eXkiLCJTZXBhcmF0b3IiOiIvIiwiVXNlSW50ZXJuYXRpb25hbERhdGVGb3JtYXQiOmZhbHNlfSwiSXNWaXNpYmxlIjp0cnVlLCJQYXJlbnRTdHlsZSI6eyIkcmVmIjoiNTMifX0sIlBvc2l0aW9uIjp7IiRpZCI6IjE0MSIsIlJhdGlvIjowLjAsIklzQ3VzdG9tIjpmYWxzZX0sIklkIjoiMjJiYTk2NjgtOTdhMy00NjU3LWFmYzEtNjlhZGU2MzlhN2ZiIiwiSW1wb3J0SWQiOm51bGwsIlRpdGxlIjoiRmlyc3QgTWlsZXN0b25lIG9yIEV2ZW50IEhlcmUiLCJOb3RlIjpudWxsLCJIeXBlcmxpbmsiOm51bGwsIklzQ2hhbmdlZCI6ZmFsc2UsIklzTmV3IjpmYWxzZX0seyIkaWQiOiIxNDIiLCJEYXRlIjoiMTk4My0wNy0xNFQyMzo1OTo1OS45OTlaIiwiU3R5bGUiOnsiJGlkIjoiMTQzIiwiU2hhcGUiOjEwLCJDb25uZWN0b3JNYXJnaW4iOnsiJHJlZiI6IjU0In0sIkNvbm5lY3RvclN0eWxlIjp7IiRpZCI6IjE0NCIsIkxpbmVDb2xvciI6eyIkaWQiOiIxNDUiLCIkdHlwZSI6Ik5MUkUuQ29tbW9uLkRvbS5Tb2xpZENvbG9yQnJ1c2gsIE5MUkUuQ29tbW9uIiwiQ29sb3IiOnsiJGlkIjoiMTQ2IiwiQSI6ODksIlIiOjE2NiwiRyI6MTgzLCJCIjozOX19LCJMaW5lV2VpZ2h0IjoxLjAsIkxpbmVUeXBlIjowLCJQYXJlbnRTdHlsZSI6eyIkcmVmIjoiNTUifX0sIklzQmVsb3dUaW1lYmFuZCI6dHJ1ZSwiSGlkZURhdGUiOmZhbHNlLCJTaGFwZVNpemUiOjAsIlNwYWNpbmciOjIuMCwiUGFkZGluZyI6eyIkcmVmIjoiNTgifSwiU2hhcGVTdHlsZSI6eyIkaWQiOiIxNDciLCJNYXJnaW4iOnsiJHJlZiI6IjYwIn0sIlBhZGRpbmciOnsiJHJlZiI6IjYxIn0sIkJhY2tncm91bmQiOnsiJGlkIjoiMTQ4IiwiQ29sb3IiOnsiJGlkIjoiMTQ5IiwiQSI6MjU1LCJSIjo4MywiRyI6OTIsIkIiOjE5fX0sIklzVmlzaWJsZSI6dHJ1ZSwiV2lkdGgiOjEyLjAsIkhlaWdodCI6MTQuMCwiQm9yZGVyU3R5bGUiOnsiJGlkIjoiMTUwIiwiTGluZUNvbG9yIjp7IiRyZWYiOiI2MyJ9LCJMaW5lV2VpZ2h0IjowLjAsIkxpbmVUeXBlIjowLCJQYXJlbnRTdHlsZSI6eyIkcmVmIjoiNjIifX0sIlBhcmVudFN0eWxlIjp7IiRyZWYiOiI1OSJ9fSwiVGl0bGVTdHlsZSI6eyIkaWQiOiIxNTEiLCJGb250U2V0dGluZ3MiOnsiJGlkIjoiMTUy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1MyIsIkxpbmVDb2xvciI6bnVsbCwiTGluZVdlaWdodCI6MC4wLCJMaW5lVHlwZSI6MCwiUGFyZW50U3R5bGUiOm51bGx9LCJQYXJlbnRTdHlsZSI6eyIkcmVmIjoiNjUifX0sIkRhdGVTdHlsZSI6eyIkaWQiOiIxNTQiLCJGb250U2V0dGluZ3MiOnsiJGlkIjoiMTU1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TYiLCJMaW5lQ29sb3IiOm51bGwsIkxpbmVXZWlnaHQiOjAuMCwiTGluZVR5cGUiOjAsIlBhcmVudFN0eWxlIjpudWxsfSwiUGFyZW50U3R5bGUiOnsiJHJlZiI6IjcyIn19LCJEYXRlRm9ybWF0Ijp7IiRpZCI6IjE1NyIsIkZvcm1hdFN0cmluZyI6Ik1NTU0gZCwgeXl5eSIsIlNlcGFyYXRvciI6Ii8iLCJVc2VJbnRlcm5hdGlvbmFsRGF0ZUZvcm1hdCI6ZmFsc2V9LCJJc1Zpc2libGUiOnRydWUsIlBhcmVudFN0eWxlIjp7IiRyZWYiOiI1MyJ9fSwiUG9zaXRpb24iOnsiJGlkIjoiMTU4IiwiUmF0aW8iOjAuMCwiSXNDdXN0b20iOmZhbHNlfSwiSWQiOiIxOGE1MjFkNi04ZGJmLTQwOGYtOTM1Ni0yYzA0MGNmN2E0YjEiLCJJbXBvcnRJZCI6bnVsbCwiVGl0bGUiOiJTZWNvbmQgTWlsZXN0b25lIG9yIEV2ZW50IEhlcmUiLCJOb3RlIjpudWxsLCJIeXBlcmxpbmsiOm51bGwsIklzQ2hhbmdlZCI6ZmFsc2UsIklzTmV3IjpmYWxzZX0seyIkaWQiOiIxNTkiLCJEYXRlIjoiMTk4Ni0xMS0yMlQyMzo1OTo1OS45OTlaIiwiU3R5bGUiOnsiJGlkIjoiMTYwIiwiU2hhcGUiOjEyLCJDb25uZWN0b3JNYXJnaW4iOnsiJHJlZiI6IjU0In0sIkNvbm5lY3RvclN0eWxlIjp7IiRpZCI6IjE2MSIsIkxpbmVDb2xvciI6eyIkaWQiOiIxNjIiLCIkdHlwZSI6Ik5MUkUuQ29tbW9uLkRvbS5Tb2xpZENvbG9yQnJ1c2gsIE5MUkUuQ29tbW9uIiwiQ29sb3IiOnsiJGlkIjoiMTYzIiwiQSI6ODksIlIiOjY1LCJHIjoxMzgsIkIiOjE3OX19LCJMaW5lV2VpZ2h0IjoxLjAsIkxpbmVUeXBlIjowLCJQYXJlbnRTdHlsZSI6eyIkcmVmIjoiNTUifX0sIklzQmVsb3dUaW1lYmFuZCI6ZmFsc2UsIkhpZGVEYXRlIjpmYWxzZSwiU2hhcGVTaXplIjowLCJTcGFjaW5nIjoyLjAsIlBhZGRpbmciOnsiJHJlZiI6IjU4In0sIlNoYXBlU3R5bGUiOnsiJGlkIjoiMTY0IiwiTWFyZ2luIjp7IiRyZWYiOiI2MCJ9LCJQYWRkaW5nIjp7IiRyZWYiOiI2MSJ9LCJCYWNrZ3JvdW5kIjp7IiRpZCI6IjE2NSIsIkNvbG9yIjp7IiRpZCI6IjE2NiIsIkEiOjI1NSwiUiI6NjUsIkciOjEzOCwiQiI6MTc5fX0sIklzVmlzaWJsZSI6dHJ1ZSwiV2lkdGgiOjEyLjAsIkhlaWdodCI6MTQuMCwiQm9yZGVyU3R5bGUiOnsiJGlkIjoiMTY3IiwiTGluZUNvbG9yIjp7IiRyZWYiOiI2MyJ9LCJMaW5lV2VpZ2h0IjowLjAsIkxpbmVUeXBlIjowLCJQYXJlbnRTdHlsZSI6eyIkcmVmIjoiNjIifX0sIlBhcmVudFN0eWxlIjp7IiRyZWYiOiI1OSJ9fSwiVGl0bGVTdHlsZSI6eyIkaWQiOiIxNjgiLCJGb250U2V0dGluZ3MiOnsiJGlkIjoiMTY5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3MCIsIkxpbmVDb2xvciI6bnVsbCwiTGluZVdlaWdodCI6MC4wLCJMaW5lVHlwZSI6MCwiUGFyZW50U3R5bGUiOm51bGx9LCJQYXJlbnRTdHlsZSI6eyIkcmVmIjoiNjUifX0sIkRhdGVTdHlsZSI6eyIkaWQiOiIxNzEiLCJGb250U2V0dGluZ3MiOnsiJGlkIjoiMTcy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zMiLCJMaW5lQ29sb3IiOm51bGwsIkxpbmVXZWlnaHQiOjAuMCwiTGluZVR5cGUiOjAsIlBhcmVudFN0eWxlIjpudWxsfSwiUGFyZW50U3R5bGUiOnsiJHJlZiI6IjcyIn19LCJEYXRlRm9ybWF0Ijp7IiRpZCI6IjE3NCIsIkZvcm1hdFN0cmluZyI6Ik1NTU0gZCwgeXl5eSIsIlNlcGFyYXRvciI6Ii8iLCJVc2VJbnRlcm5hdGlvbmFsRGF0ZUZvcm1hdCI6ZmFsc2V9LCJJc1Zpc2libGUiOnRydWUsIlBhcmVudFN0eWxlIjp7IiRyZWYiOiI1MyJ9fSwiUG9zaXRpb24iOnsiJGlkIjoiMTc1IiwiUmF0aW8iOjAuMCwiSXNDdXN0b20iOmZhbHNlfSwiSWQiOiJmMzdkZmIzMy0xY2Y0LTQ5MDktYmZmMS04MDcwNGVhNTE5NDIiLCJJbXBvcnRJZCI6bnVsbCwiVGl0bGUiOiJUaGlyZCBNaWxlc3RvbmUgb3IgRXZlbnQgSGVyZSIsIk5vdGUiOm51bGwsIkh5cGVybGluayI6bnVsbCwiSXNDaGFuZ2VkIjpmYWxzZSwiSXNOZXciOmZhbHNlfSx7IiRpZCI6IjE3NiIsIkRhdGUiOiIxOTk1LTAzLTAxVDIzOjU5OjU5Ljk5OVoiLCJTdHlsZSI6eyIkaWQiOiIxNzciLCJTaGFwZSI6MSwiQ29ubmVjdG9yTWFyZ2luIjp7IiRyZWYiOiI1NCJ9LCJDb25uZWN0b3JTdHlsZSI6eyIkaWQiOiIxNzgiLCJMaW5lQ29sb3IiOnsiJGlkIjoiMTc5IiwiJHR5cGUiOiJOTFJFLkNvbW1vbi5Eb20uU29saWRDb2xvckJydXNoLCBOTFJFLkNvbW1vbiIsIkNvbG9yIjp7IiRpZCI6IjE4MCIsIkEiOjg5LCJSIjoyNDYsIkciOjE0NiwiQiI6MH19LCJMaW5lV2VpZ2h0IjoxLjAsIkxpbmVUeXBlIjowLCJQYXJlbnRTdHlsZSI6eyIkcmVmIjoiNTUifX0sIklzQmVsb3dUaW1lYmFuZCI6dHJ1ZSwiSGlkZURhdGUiOmZhbHNlLCJTaGFwZVNpemUiOjEsIlNwYWNpbmciOjIuMCwiUGFkZGluZyI6eyIkcmVmIjoiNTgifSwiU2hhcGVTdHlsZSI6eyIkaWQiOiIxODEiLCJNYXJnaW4iOnsiJHJlZiI6IjYwIn0sIlBhZGRpbmciOnsiJHJlZiI6IjYxIn0sIkJhY2tncm91bmQiOnsiJGlkIjoiMTgyIiwiQ29sb3IiOnsiJGlkIjoiMTgzIiwiQSI6MjU1LCJSIjoyNDYsIkciOjE0NiwiQiI6MH19LCJJc1Zpc2libGUiOnRydWUsIldpZHRoIjoxOC4wLCJIZWlnaHQiOjIwLjAsIkJvcmRlclN0eWxlIjp7IiRpZCI6IjE4NCIsIkxpbmVDb2xvciI6eyIkcmVmIjoiNjMifSwiTGluZVdlaWdodCI6MC4wLCJMaW5lVHlwZSI6MCwiUGFyZW50U3R5bGUiOnsiJHJlZiI6IjYyIn19LCJQYXJlbnRTdHlsZSI6eyIkcmVmIjoiNTkifX0sIlRpdGxlU3R5bGUiOnsiJGlkIjoiMTg1IiwiRm9udFNldHRpbmdzIjp7IiRpZCI6IjE4Ni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ODciLCJMaW5lQ29sb3IiOm51bGwsIkxpbmVXZWlnaHQiOjAuMCwiTGluZVR5cGUiOjAsIlBhcmVudFN0eWxlIjpudWxsfSwiUGFyZW50U3R5bGUiOnsiJHJlZiI6IjY1In19LCJEYXRlU3R5bGUiOnsiJGlkIjoiMTg4IiwiRm9udFNldHRpbmdzIjp7IiRpZCI6IjE4OS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kwIiwiTGluZUNvbG9yIjpudWxsLCJMaW5lV2VpZ2h0IjowLjAsIkxpbmVUeXBlIjowLCJQYXJlbnRTdHlsZSI6bnVsbH0sIlBhcmVudFN0eWxlIjp7IiRyZWYiOiI3MiJ9fSwiRGF0ZUZvcm1hdCI6eyIkaWQiOiIxOTEiLCJGb3JtYXRTdHJpbmciOiJNTU1NIGQsIHl5eXkiLCJTZXBhcmF0b3IiOiIvIiwiVXNlSW50ZXJuYXRpb25hbERhdGVGb3JtYXQiOmZhbHNlfSwiSXNWaXNpYmxlIjp0cnVlLCJQYXJlbnRTdHlsZSI6eyIkcmVmIjoiNTMifX0sIlBvc2l0aW9uIjp7IiRpZCI6IjE5MiIsIlJhdGlvIjowLjI4MzIyMzM3ODIxNjc3ODc5LCJJc0N1c3RvbSI6dHJ1ZX0sIklkIjoiMDQwNjQ4YTItNmZmOC00NDY4LWEyNGUtNzQ4MGFkOTE2MjBlIiwiSW1wb3J0SWQiOm51bGwsIlRpdGxlIjoiRm91cnRoIE1pbGVzdG9uZSBvciBFdmVudCBIZXJlIiwiTm90ZSI6bnVsbCwiSHlwZXJsaW5rIjpudWxsLCJJc0NoYW5nZWQiOmZhbHNlLCJJc05ldyI6ZmFsc2V9LHsiJGlkIjoiMTkzIiwiRGF0ZSI6IjE5OTYtMDQtMDFUMjM6NTk6NTkuOTk5WiIsIlN0eWxlIjp7IiRpZCI6IjE5NCIsIlNoYXBlIjo1LCJDb25uZWN0b3JNYXJnaW4iOnsiJHJlZiI6IjU0In0sIkNvbm5lY3RvclN0eWxlIjp7IiRpZCI6IjE5NSIsIkxpbmVDb2xvciI6eyIkaWQiOiIxOTYiLCIkdHlwZSI6Ik5MUkUuQ29tbW9uLkRvbS5Tb2xpZENvbG9yQnJ1c2gsIE5MUkUuQ29tbW9uIiwiQ29sb3IiOnsiJGlkIjoiMTk3IiwiQSI6ODksIlIiOjIyMywiRyI6ODMsIkIiOjM5fX0sIkxpbmVXZWlnaHQiOjEuMCwiTGluZVR5cGUiOjAsIlBhcmVudFN0eWxlIjp7IiRyZWYiOiI1NSJ9fSwiSXNCZWxvd1RpbWViYW5kIjpmYWxzZSwiSGlkZURhdGUiOmZhbHNlLCJTaGFwZVNpemUiOjAsIlNwYWNpbmciOjIuMCwiUGFkZGluZyI6eyIkcmVmIjoiNTgifSwiU2hhcGVTdHlsZSI6eyIkaWQiOiIxOTgiLCJNYXJnaW4iOnsiJHJlZiI6IjYwIn0sIlBhZGRpbmciOnsiJHJlZiI6IjYxIn0sIkJhY2tncm91bmQiOnsiJGlkIjoiMTk5IiwiQ29sb3IiOnsiJGlkIjoiMjAwIiwiQSI6MjU1LCJSIjoyMjMsIkciOjgzLCJCIjozOX19LCJJc1Zpc2libGUiOnRydWUsIldpZHRoIjoxMi4wLCJIZWlnaHQiOjE0LjAsIkJvcmRlclN0eWxlIjp7IiRpZCI6IjIwMSIsIkxpbmVDb2xvciI6eyIkcmVmIjoiNjMifSwiTGluZVdlaWdodCI6MC4wLCJMaW5lVHlwZSI6MCwiUGFyZW50U3R5bGUiOnsiJHJlZiI6IjYyIn19LCJQYXJlbnRTdHlsZSI6eyIkcmVmIjoiNTkifX0sIlRpdGxlU3R5bGUiOnsiJGlkIjoiMjAyIiwiRm9udFNldHRpbmdzIjp7IiRpZCI6IjIwMy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DQiLCJMaW5lQ29sb3IiOm51bGwsIkxpbmVXZWlnaHQiOjAuMCwiTGluZVR5cGUiOjAsIlBhcmVudFN0eWxlIjpudWxsfSwiUGFyZW50U3R5bGUiOnsiJHJlZiI6IjY1In19LCJEYXRlU3R5bGUiOnsiJGlkIjoiMjA1IiwiRm9udFNldHRpbmdzIjp7IiRpZCI6IjIwNi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A3IiwiTGluZUNvbG9yIjpudWxsLCJMaW5lV2VpZ2h0IjowLjAsIkxpbmVUeXBlIjowLCJQYXJlbnRTdHlsZSI6bnVsbH0sIlBhcmVudFN0eWxlIjp7IiRyZWYiOiI3MiJ9fSwiRGF0ZUZvcm1hdCI6eyIkaWQiOiIyMDgiLCJGb3JtYXRTdHJpbmciOiJNTU1NIGQsIHl5eXkiLCJTZXBhcmF0b3IiOiIvIiwiVXNlSW50ZXJuYXRpb25hbERhdGVGb3JtYXQiOmZhbHNlfSwiSXNWaXNpYmxlIjp0cnVlLCJQYXJlbnRTdHlsZSI6eyIkcmVmIjoiNTMifX0sIlBvc2l0aW9uIjp7IiRpZCI6IjIwOSIsIlJhdGlvIjowLjIxNDYyOTYzMjQ1NTMzMTMyLCJJc0N1c3RvbSI6dHJ1ZX0sIklkIjoiZGJhOWYxY2MtMjA0MS00MTBiLTg0OWUtZTU5MGU3NmM3NzgwIiwiSW1wb3J0SWQiOm51bGwsIlRpdGxlIjoiRmlmdGggTWlsZXN0b25lIG9yIEV2ZW50IEhlcmUiLCJOb3RlIjpudWxsLCJIeXBlcmxpbmsiOm51bGwsIklzQ2hhbmdlZCI6ZmFsc2UsIklzTmV3IjpmYWxzZX0seyIkaWQiOiIyMTAiLCJEYXRlIjoiMTk5OC0wNy0wMVQyMzo1OTo1OS45OTlaIiwiU3R5bGUiOnsiJGlkIjoiMjExIiwiU2hhcGUiOjEsIkNvbm5lY3Rvck1hcmdpbiI6eyIkcmVmIjoiNTQifSwiQ29ubmVjdG9yU3R5bGUiOnsiJGlkIjoiMjEyIiwiTGluZUNvbG9yIjp7IiRpZCI6IjIxMyIsIiR0eXBlIjoiTkxSRS5Db21tb24uRG9tLlNvbGlkQ29sb3JCcnVzaCwgTkxSRS5Db21tb24iLCJDb2xvciI6eyIkaWQiOiIyMTQiLCJBIjo4OSwiUiI6MjU0LCJHIjoxOTUsIkIiOjZ9fSwiTGluZVdlaWdodCI6MS4wLCJMaW5lVHlwZSI6MCwiUGFyZW50U3R5bGUiOnsiJHJlZiI6IjU1In19LCJJc0JlbG93VGltZWJhbmQiOnRydWUsIkhpZGVEYXRlIjpmYWxzZSwiU2hhcGVTaXplIjoxLCJTcGFjaW5nIjoyLjAsIlBhZGRpbmciOnsiJHJlZiI6IjU4In0sIlNoYXBlU3R5bGUiOnsiJGlkIjoiMjE1IiwiTWFyZ2luIjp7IiRyZWYiOiI2MCJ9LCJQYWRkaW5nIjp7IiRyZWYiOiI2MSJ9LCJCYWNrZ3JvdW5kIjp7IiRpZCI6IjIxNiIsIkNvbG9yIjp7IiRpZCI6IjIxNyIsIkEiOjI1NSwiUiI6MjU0LCJHIjoxOTUsIkIiOjZ9fSwiSXNWaXNpYmxlIjp0cnVlLCJXaWR0aCI6MTguMCwiSGVpZ2h0IjoyMC4wLCJCb3JkZXJTdHlsZSI6eyIkaWQiOiIyMTgiLCJMaW5lQ29sb3IiOnsiJHJlZiI6IjYzIn0sIkxpbmVXZWlnaHQiOjAuMCwiTGluZVR5cGUiOjAsIlBhcmVudFN0eWxlIjp7IiRyZWYiOiI2MiJ9fSwiUGFyZW50U3R5bGUiOnsiJHJlZiI6IjU5In19LCJUaXRsZVN0eWxlIjp7IiRpZCI6IjIxOSIsIkZvbnRTZXR0aW5ncyI6eyIkaWQiOiIyMjAiLCJGb250U2l6ZSI6MTIsIkZvbnROYW1lIjoiQXJpYWwiLCJJc0JvbGQiOmZhbHN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IxIiwiTGluZUNvbG9yIjpudWxsLCJMaW5lV2VpZ2h0IjowLjAsIkxpbmVUeXBlIjowLCJQYXJlbnRTdHlsZSI6bnVsbH0sIlBhcmVudFN0eWxlIjp7IiRyZWYiOiI2NSJ9fSwiRGF0ZVN0eWxlIjp7IiRpZCI6IjIyMiIsIkZvbnRTZXR0aW5ncyI6eyIkaWQiOiIyMjMiLCJGb250U2l6ZSI6MTAsIkZvbnROYW1lIjoiQXJpYWwgTmFycm93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yNCIsIkxpbmVDb2xvciI6bnVsbCwiTGluZVdlaWdodCI6MC4wLCJMaW5lVHlwZSI6MCwiUGFyZW50U3R5bGUiOm51bGx9LCJQYXJlbnRTdHlsZSI6eyIkcmVmIjoiNzIifX0sIkRhdGVGb3JtYXQiOnsiJGlkIjoiMjI1IiwiRm9ybWF0U3RyaW5nIjoiTU1NTSBkLCB5eXl5IiwiU2VwYXJhdG9yIjoiLyIsIlVzZUludGVybmF0aW9uYWxEYXRlRm9ybWF0IjpmYWxzZX0sIklzVmlzaWJsZSI6dHJ1ZSwiUGFyZW50U3R5bGUiOnsiJHJlZiI6IjUzIn19LCJQb3NpdGlvbiI6eyIkaWQiOiIyMjYiLCJSYXRpbyI6MC4wLCJJc0N1c3RvbSI6ZmFsc2V9LCJJZCI6IjNiZGVlOTI5LTkyOGEtNDdlYy04MmFiLTExNWFjN2Y3ZTY5MCIsIkltcG9ydElkIjpudWxsLCJUaXRsZSI6IlNpeHRoIE1pbGVzdG9uZSBvciBFdmVudCBIZXJlIiwiTm90ZSI6bnVsbCwiSHlwZXJsaW5rIjpudWxsLCJJc0NoYW5nZWQiOmZhbHNlLCJJc05ldyI6ZmFsc2V9LHsiJGlkIjoiMjI3IiwiRGF0ZSI6IjIwMDItMDItMDFUMjM6NTk6NTkuOTk5WiIsIlN0eWxlIjp7IiRpZCI6IjIyOCIsIlNoYXBlIjoxMywiQ29ubmVjdG9yTWFyZ2luIjp7IiRyZWYiOiI1NCJ9LCJDb25uZWN0b3JTdHlsZSI6eyIkaWQiOiIyMjkiLCJMaW5lQ29sb3IiOnsiJGlkIjoiMjMwIiwiJHR5cGUiOiJOTFJFLkNvbW1vbi5Eb20uU29saWRDb2xvckJydXNoLCBOTFJFLkNvbW1vbiIsIkNvbG9yIjp7IiRpZCI6IjIzMSIsIkEiOjg5LCJSIjo5NCwiRyI6OTQsIkIiOjk0fX0sIkxpbmVXZWlnaHQiOjEuMCwiTGluZVR5cGUiOjAsIlBhcmVudFN0eWxlIjp7IiRyZWYiOiI1NSJ9fSwiSXNCZWxvd1RpbWViYW5kIjpmYWxzZSwiSGlkZURhdGUiOmZhbHNlLCJTaGFwZVNpemUiOjEsIlNwYWNpbmciOjIuMCwiUGFkZGluZyI6eyIkcmVmIjoiNTgifSwiU2hhcGVTdHlsZSI6eyIkaWQiOiIyMzIiLCJNYXJnaW4iOnsiJHJlZiI6IjYwIn0sIlBhZGRpbmciOnsiJHJlZiI6IjYxIn0sIkJhY2tncm91bmQiOnsiJGlkIjoiMjMzIiwiQ29sb3IiOnsiJGlkIjoiMjM0IiwiQSI6MjU1LCJSIjo5NCwiRyI6OTQsIkIiOjk0fX0sIklzVmlzaWJsZSI6dHJ1ZSwiV2lkdGgiOjE4LjAsIkhlaWdodCI6MjAuMCwiQm9yZGVyU3R5bGUiOnsiJGlkIjoiMjM1IiwiTGluZUNvbG9yIjp7IiRyZWYiOiI2MyJ9LCJMaW5lV2VpZ2h0IjowLjAsIkxpbmVUeXBlIjowLCJQYXJlbnRTdHlsZSI6eyIkcmVmIjoiNjIifX0sIlBhcmVudFN0eWxlIjp7IiRyZWYiOiI1OSJ9fSwiVGl0bGVTdHlsZSI6eyIkaWQiOiIyMzYiLCJGb250U2V0dGluZ3MiOnsiJGlkIjoiMjM3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zOCIsIkxpbmVDb2xvciI6bnVsbCwiTGluZVdlaWdodCI6MC4wLCJMaW5lVHlwZSI6MCwiUGFyZW50U3R5bGUiOm51bGx9LCJQYXJlbnRTdHlsZSI6eyIkcmVmIjoiNjUifX0sIkRhdGVTdHlsZSI6eyIkaWQiOiIyMzkiLCJGb250U2V0dGluZ3MiOnsiJGlkIjoiMjQw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DEiLCJMaW5lQ29sb3IiOm51bGwsIkxpbmVXZWlnaHQiOjAuMCwiTGluZVR5cGUiOjAsIlBhcmVudFN0eWxlIjpudWxsfSwiUGFyZW50U3R5bGUiOnsiJHJlZiI6IjcyIn19LCJEYXRlRm9ybWF0Ijp7IiRpZCI6IjI0MiIsIkZvcm1hdFN0cmluZyI6Ik1NTU0gZCwgeXl5eSIsIlNlcGFyYXRvciI6Ii8iLCJVc2VJbnRlcm5hdGlvbmFsRGF0ZUZvcm1hdCI6ZmFsc2V9LCJJc1Zpc2libGUiOnRydWUsIlBhcmVudFN0eWxlIjp7IiRyZWYiOiI1MyJ9fSwiUG9zaXRpb24iOnsiJGlkIjoiMjQzIiwiUmF0aW8iOjAuMCwiSXNDdXN0b20iOmZhbHNlfSwiSWQiOiJkNTA4YmM4ZS03YmRjLTQ3Y2ItYjlmNC1iMTc2YzMwM2JlNzQiLCJJbXBvcnRJZCI6bnVsbCwiVGl0bGUiOiJTZXZlbnRoIE1pbGVzdG9uZSBvciBFdmVudCBIZXJlIiwiTm90ZSI6bnVsbCwiSHlwZXJsaW5rIjpudWxsLCJJc0NoYW5nZWQiOmZhbHNlLCJJc05ldyI6ZmFsc2V9LHsiJGlkIjoiMjQ0IiwiRGF0ZSI6IjIwMDUtMDYtMDFUMjM6NTk6NTkuOTk5WiIsIlN0eWxlIjp7IiRpZCI6IjI0NSIsIlNoYXBlIjo1LCJDb25uZWN0b3JNYXJnaW4iOnsiJHJlZiI6IjU0In0sIkNvbm5lY3RvclN0eWxlIjp7IiRpZCI6IjI0NiIsIkxpbmVDb2xvciI6eyIkaWQiOiIyNDciLCIkdHlwZSI6Ik5MUkUuQ29tbW9uLkRvbS5Tb2xpZENvbG9yQnJ1c2gsIE5MUkUuQ29tbW9uIiwiQ29sb3IiOnsiJGlkIjoiMjQ4IiwiQSI6ODksIlIiOjIyMywiRyI6ODMsIkIiOjM5fX0sIkxpbmVXZWlnaHQiOjEuMCwiTGluZVR5cGUiOjAsIlBhcmVudFN0eWxlIjp7IiRyZWYiOiI1NSJ9fSwiSXNCZWxvd1RpbWViYW5kIjp0cnVlLCJIaWRlRGF0ZSI6ZmFsc2UsIlNoYXBlU2l6ZSI6MCwiU3BhY2luZyI6Mi4wLCJQYWRkaW5nIjp7IiRyZWYiOiI1OCJ9LCJTaGFwZVN0eWxlIjp7IiRpZCI6IjI0OSIsIk1hcmdpbiI6eyIkcmVmIjoiNjAifSwiUGFkZGluZyI6eyIkcmVmIjoiNjEifSwiQmFja2dyb3VuZCI6eyIkaWQiOiIyNTAiLCJDb2xvciI6eyIkaWQiOiIyNTEiLCJBIjoyNTUsIlIiOjIyMywiRyI6ODMsIkIiOjM5fX0sIklzVmlzaWJsZSI6dHJ1ZSwiV2lkdGgiOjEyLjAsIkhlaWdodCI6MTQuMCwiQm9yZGVyU3R5bGUiOnsiJGlkIjoiMjUyIiwiTGluZUNvbG9yIjp7IiRyZWYiOiI2MyJ9LCJMaW5lV2VpZ2h0IjowLjAsIkxpbmVUeXBlIjowLCJQYXJlbnRTdHlsZSI6eyIkcmVmIjoiNjIifX0sIlBhcmVudFN0eWxlIjp7IiRyZWYiOiI1OSJ9fSwiVGl0bGVTdHlsZSI6eyIkaWQiOiIyNTMiLCJGb250U2V0dGluZ3MiOnsiJGlkIjoiMjU0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1NSIsIkxpbmVDb2xvciI6bnVsbCwiTGluZVdlaWdodCI6MC4wLCJMaW5lVHlwZSI6MCwiUGFyZW50U3R5bGUiOm51bGx9LCJQYXJlbnRTdHlsZSI6eyIkcmVmIjoiNjUifX0sIkRhdGVTdHlsZSI6eyIkaWQiOiIyNTYiLCJGb250U2V0dGluZ3MiOnsiJGlkIjoiMjU3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TgiLCJMaW5lQ29sb3IiOm51bGwsIkxpbmVXZWlnaHQiOjAuMCwiTGluZVR5cGUiOjAsIlBhcmVudFN0eWxlIjpudWxsfSwiUGFyZW50U3R5bGUiOnsiJHJlZiI6IjcyIn19LCJEYXRlRm9ybWF0Ijp7IiRpZCI6IjI1OSIsIkZvcm1hdFN0cmluZyI6Ik1NTU0gZCwgeXl5eSIsIlNlcGFyYXRvciI6Ii8iLCJVc2VJbnRlcm5hdGlvbmFsRGF0ZUZvcm1hdCI6ZmFsc2V9LCJJc1Zpc2libGUiOnRydWUsIlBhcmVudFN0eWxlIjp7IiRyZWYiOiI1MyJ9fSwiUG9zaXRpb24iOnsiJGlkIjoiMjYwIiwiUmF0aW8iOjAuMCwiSXNDdXN0b20iOmZhbHNlfSwiSWQiOiIyZDIwZDdkYy1jOTRmLTRkZTItOTQ2ZS00MzczZDQ5NGYxMGIiLCJJbXBvcnRJZCI6bnVsbCwiVGl0bGUiOiJFaWdodCBNaWxlc3RvbmUgb3IgRXZlbnQgSGVyZSIsIk5vdGUiOm51bGwsIkh5cGVybGluayI6bnVsbCwiSXNDaGFuZ2VkIjpmYWxzZSwiSXNOZXciOmZhbHNlfSx7IiRpZCI6IjI2MSIsIkRhdGUiOiIyMDA4LTExLTA5VDIzOjU5OjU5Ljk5OVoiLCJTdHlsZSI6eyIkaWQiOiIyNjIiLCJTaGFwZSI6MTAsIkNvbm5lY3Rvck1hcmdpbiI6eyIkcmVmIjoiNTQifSwiQ29ubmVjdG9yU3R5bGUiOnsiJGlkIjoiMjYzIiwiTGluZUNvbG9yIjp7IiRpZCI6IjI2NCIsIiR0eXBlIjoiTkxSRS5Db21tb24uRG9tLlNvbGlkQ29sb3JCcnVzaCwgTkxSRS5Db21tb24iLCJDb2xvciI6eyIkaWQiOiIyNjUiLCJBIjo4OSwiUiI6NjUsIkciOjEzOCwiQiI6MTc5fX0sIkxpbmVXZWlnaHQiOjEuMCwiTGluZVR5cGUiOjAsIlBhcmVudFN0eWxlIjp7IiRyZWYiOiI1NSJ9fSwiSXNCZWxvd1RpbWViYW5kIjpmYWxzZSwiSGlkZURhdGUiOmZhbHNlLCJTaGFwZVNpemUiOjAsIlNwYWNpbmciOjIuMCwiUGFkZGluZyI6eyIkcmVmIjoiNTgifSwiU2hhcGVTdHlsZSI6eyIkaWQiOiIyNjYiLCJNYXJnaW4iOnsiJHJlZiI6IjYwIn0sIlBhZGRpbmciOnsiJHJlZiI6IjYxIn0sIkJhY2tncm91bmQiOnsiJGlkIjoiMjY3IiwiQ29sb3IiOnsiJGlkIjoiMjY4IiwiQSI6MjU1LCJSIjo4MywiRyI6OTIsIkIiOjE5fX0sIklzVmlzaWJsZSI6dHJ1ZSwiV2lkdGgiOjEyLjAsIkhlaWdodCI6MTQuMCwiQm9yZGVyU3R5bGUiOnsiJGlkIjoiMjY5IiwiTGluZUNvbG9yIjp7IiRyZWYiOiI2MyJ9LCJMaW5lV2VpZ2h0IjowLjAsIkxpbmVUeXBlIjowLCJQYXJlbnRTdHlsZSI6eyIkcmVmIjoiNjIifX0sIlBhcmVudFN0eWxlIjp7IiRyZWYiOiI1OSJ9fSwiVGl0bGVTdHlsZSI6eyIkaWQiOiIyNzAiLCJGb250U2V0dGluZ3MiOnsiJGlkIjoiMjcx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3MiIsIkxpbmVDb2xvciI6bnVsbCwiTGluZVdlaWdodCI6MC4wLCJMaW5lVHlwZSI6MCwiUGFyZW50U3R5bGUiOm51bGx9LCJQYXJlbnRTdHlsZSI6eyIkcmVmIjoiNjUifX0sIkRhdGVTdHlsZSI6eyIkaWQiOiIyNzMiLCJGb250U2V0dGluZ3MiOnsiJGlkIjoiMjc0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zUiLCJMaW5lQ29sb3IiOm51bGwsIkxpbmVXZWlnaHQiOjAuMCwiTGluZVR5cGUiOjAsIlBhcmVudFN0eWxlIjpudWxsfSwiUGFyZW50U3R5bGUiOnsiJHJlZiI6IjcyIn19LCJEYXRlRm9ybWF0Ijp7IiRpZCI6IjI3NiIsIkZvcm1hdFN0cmluZyI6Ik1NTU0gZCwgeXl5eSIsIlNlcGFyYXRvciI6Ii8iLCJVc2VJbnRlcm5hdGlvbmFsRGF0ZUZvcm1hdCI6ZmFsc2V9LCJJc1Zpc2libGUiOnRydWUsIlBhcmVudFN0eWxlIjp7IiRyZWYiOiI1MyJ9fSwiUG9zaXRpb24iOnsiJGlkIjoiMjc3IiwiUmF0aW8iOjAuMCwiSXNDdXN0b20iOmZhbHNlfSwiSWQiOiI3ODBiNWNjNS1lYzg1LTRlMzItYWM2YS02N2EzMGI3MTQxODUiLCJJbXBvcnRJZCI6bnVsbCwiVGl0bGUiOiJOaW50aCBNaWxlc3RvbmUgb3IgRXZlbnQgSGVyZSIsIk5vdGUiOm51bGwsIkh5cGVybGluayI6bnVsbCwiSXNDaGFuZ2VkIjpmYWxzZSwiSXNOZXciOmZhbHNlfSx7IiRpZCI6IjI3OCIsIkRhdGUiOiIyMDEyLTAyLTA0VDIzOjU5OjU5Ljk5OVoiLCJTdHlsZSI6eyIkaWQiOiIyNzkiLCJTaGFwZSI6MTIsIkNvbm5lY3Rvck1hcmdpbiI6eyIkcmVmIjoiNTQifSwiQ29ubmVjdG9yU3R5bGUiOnsiJGlkIjoiMjgwIiwiTGluZUNvbG9yIjp7IiRpZCI6IjI4MSIsIiR0eXBlIjoiTkxSRS5Db21tb24uRG9tLlNvbGlkQ29sb3JCcnVzaCwgTkxSRS5Db21tb24iLCJDb2xvciI6eyIkaWQiOiIyODIiLCJBIjo4OSwiUiI6NjUsIkciOjEzOCwiQiI6MTc5fX0sIkxpbmVXZWlnaHQiOjEuMCwiTGluZVR5cGUiOjAsIlBhcmVudFN0eWxlIjp7IiRyZWYiOiI1NSJ9fSwiSXNCZWxvd1RpbWViYW5kIjp0cnVlLCJIaWRlRGF0ZSI6ZmFsc2UsIlNoYXBlU2l6ZSI6MCwiU3BhY2luZyI6Mi4wLCJQYWRkaW5nIjp7IiRyZWYiOiI1OCJ9LCJTaGFwZVN0eWxlIjp7IiRpZCI6IjI4MyIsIk1hcmdpbiI6eyIkcmVmIjoiNjAifSwiUGFkZGluZyI6eyIkcmVmIjoiNjEifSwiQmFja2dyb3VuZCI6eyIkaWQiOiIyODQiLCJDb2xvciI6eyIkaWQiOiIyODUiLCJBIjoyNTUsIlIiOjY1LCJHIjoxMzgsIkIiOjE3OX19LCJJc1Zpc2libGUiOnRydWUsIldpZHRoIjoxMi4wLCJIZWlnaHQiOjE0LjAsIkJvcmRlclN0eWxlIjp7IiRpZCI6IjI4NiIsIkxpbmVDb2xvciI6eyIkcmVmIjoiNjMifSwiTGluZVdlaWdodCI6MC4wLCJMaW5lVHlwZSI6MCwiUGFyZW50U3R5bGUiOnsiJHJlZiI6IjYyIn19LCJQYXJlbnRTdHlsZSI6eyIkcmVmIjoiNTkifX0sIlRpdGxlU3R5bGUiOnsiJGlkIjoiMjg3IiwiRm9udFNldHRpbmdzIjp7IiRpZCI6IjI4OC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ODkiLCJMaW5lQ29sb3IiOm51bGwsIkxpbmVXZWlnaHQiOjAuMCwiTGluZVR5cGUiOjAsIlBhcmVudFN0eWxlIjpudWxsfSwiUGFyZW50U3R5bGUiOnsiJHJlZiI6IjY1In19LCJEYXRlU3R5bGUiOnsiJGlkIjoiMjkwIiwiRm9udFNldHRpbmdzIjp7IiRpZCI6IjI5MS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kyIiwiTGluZUNvbG9yIjpudWxsLCJMaW5lV2VpZ2h0IjowLjAsIkxpbmVUeXBlIjowLCJQYXJlbnRTdHlsZSI6bnVsbH0sIlBhcmVudFN0eWxlIjp7IiRyZWYiOiI3MiJ9fSwiRGF0ZUZvcm1hdCI6eyIkaWQiOiIyOTMiLCJGb3JtYXRTdHJpbmciOiJNTU1NIGQsIHl5eXkiLCJTZXBhcmF0b3IiOiIvIiwiVXNlSW50ZXJuYXRpb25hbERhdGVGb3JtYXQiOmZhbHNlfSwiSXNWaXNpYmxlIjp0cnVlLCJQYXJlbnRTdHlsZSI6eyIkcmVmIjoiNTMifX0sIlBvc2l0aW9uIjp7IiRpZCI6IjI5NCIsIlJhdGlvIjowLjAsIklzQ3VzdG9tIjpmYWxzZX0sIklkIjoiNTMxMTM0YzItZTA4Mi00NDc5LWExM2MtZmI3ZTZlYWViMzBjIiwiSW1wb3J0SWQiOm51bGwsIlRpdGxlIjoiVGVudGggTWlsZXN0b25lIG9yIEV2ZW50IEhlcmUiLCJOb3RlIjpudWxsLCJIeXBlcmxpbmsiOm51bGwsIklzQ2hhbmdlZCI6ZmFsc2UsIklzTmV3IjpmYWxzZX0seyIkaWQiOiIyOTUiLCJEYXRlIjoiMjAxNi0wMS0xNVQyMzo1OTo1OS45OTlaIiwiU3R5bGUiOnsiJGlkIjoiMjk2IiwiU2hhcGUiOjIsIkNvbm5lY3Rvck1hcmdpbiI6eyIkcmVmIjoiNTQifSwiQ29ubmVjdG9yU3R5bGUiOnsiJGlkIjoiMjk3IiwiTGluZUNvbG9yIjp7IiRpZCI6IjI5OCIsIiR0eXBlIjoiTkxSRS5Db21tb24uRG9tLlNvbGlkQ29sb3JCcnVzaCwgTkxSRS5Db21tb24iLCJDb2xvciI6eyIkaWQiOiIyOTkiLCJBIjo4OSwiUiI6MjQ2LCJHIjoxNDYsIkIiOjB9fSwiTGluZVdlaWdodCI6MS4wLCJMaW5lVHlwZSI6MCwiUGFyZW50U3R5bGUiOnsiJHJlZiI6IjU1In19LCJJc0JlbG93VGltZWJhbmQiOmZhbHNlLCJIaWRlRGF0ZSI6ZmFsc2UsIlNoYXBlU2l6ZSI6MSwiU3BhY2luZyI6Mi4wLCJQYWRkaW5nIjp7IiRyZWYiOiI1OCJ9LCJTaGFwZVN0eWxlIjp7IiRpZCI6IjMwMCIsIk1hcmdpbiI6eyIkcmVmIjoiNjAifSwiUGFkZGluZyI6eyIkcmVmIjoiNjEifSwiQmFja2dyb3VuZCI6eyIkaWQiOiIzMDEiLCJDb2xvciI6eyIkaWQiOiIzMDIiLCJBIjoyNTUsIlIiOjI0NiwiRyI6MTQ2LCJCIjowfX0sIklzVmlzaWJsZSI6dHJ1ZSwiV2lkdGgiOjE4LjAsIkhlaWdodCI6MjAuMCwiQm9yZGVyU3R5bGUiOnsiJGlkIjoiMzAzIiwiTGluZUNvbG9yIjp7IiRyZWYiOiI2MyJ9LCJMaW5lV2VpZ2h0IjowLjAsIkxpbmVUeXBlIjowLCJQYXJlbnRTdHlsZSI6eyIkcmVmIjoiNjIifX0sIlBhcmVudFN0eWxlIjp7IiRyZWYiOiI1OSJ9fSwiVGl0bGVTdHlsZSI6eyIkaWQiOiIzMDQiLCJGb250U2V0dGluZ3MiOnsiJGlkIjoiMzA1IiwiRm9udFNpemUiOjEyLCJGb250TmFtZSI6IkFyaWFsIiwiSXNCb2xkIjpmYWxzZSwiSXNJdGFsaWMiOmZhbHNlLCJJc1VuZGVybGluZWQiOmZhbHNlLCJQYXJlbnRTdHlsZSI6eyIkcmVmIjoiNjYifX0sIkF1dG9TaXplIjowLCJGb3JlZ3JvdW5kIjp7IiRpZCI6IjMwNiIsIkNvbG9yIjp7IiRpZCI6IjMwNyIsIkEiOjI1NSwiUiI6MjIzLCJHIjo4MywiQiI6Mzl9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zMDgiLCJMaW5lQ29sb3IiOm51bGwsIkxpbmVXZWlnaHQiOjAuMCwiTGluZVR5cGUiOjAsIlBhcmVudFN0eWxlIjpudWxsfSwiUGFyZW50U3R5bGUiOnsiJHJlZiI6IjY1In19LCJEYXRlU3R5bGUiOnsiJGlkIjoiMzA5IiwiRm9udFNldHRpbmdzIjp7IiRpZCI6IjMxMC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ExIiwiTGluZUNvbG9yIjpudWxsLCJMaW5lV2VpZ2h0IjowLjAsIkxpbmVUeXBlIjowLCJQYXJlbnRTdHlsZSI6bnVsbH0sIlBhcmVudFN0eWxlIjp7IiRyZWYiOiI3MiJ9fSwiRGF0ZUZvcm1hdCI6eyIkaWQiOiIzMTIiLCJGb3JtYXRTdHJpbmciOiJNTU1NIGQsIHl5eXkiLCJTZXBhcmF0b3IiOiIvIiwiVXNlSW50ZXJuYXRpb25hbERhdGVGb3JtYXQiOmZhbHNlfSwiSXNWaXNpYmxlIjp0cnVlLCJQYXJlbnRTdHlsZSI6eyIkcmVmIjoiNTMifX0sIlBvc2l0aW9uIjp7IiRpZCI6IjMxMyIsIlJhdGlvIjowLjAsIklzQ3VzdG9tIjpmYWxzZX0sIklkIjoiNTE2YzJiNjgtN2EwZS00OWM2LWFkMWEtMDQyMzQ5MDQ5MzhmIiwiSW1wb3J0SWQiOm51bGwsIlRpdGxlIjoiVG9kYXkiLCJOb3RlIjpudWxsLCJIeXBlcmxpbmsiOm51bGwsIklzQ2hhbmdlZCI6ZmFsc2UsIklzTmV3IjpmYWxzZX1dLCJUYXNrcyI6W10sIk1zUHJvamVjdEl0ZW1zVHJlZSI6eyIkaWQiOiIzMTQiLCJSb290Ijp7IiRpZCI6IjMxNSIsIkltcG9ydElkIjpudWxsLCJJc0ltcG9ydGVkIjpmYWxzZSwiQ2hpbGRyZW4iOltdfX0sIlNldHRpbmdzIjp7IiRpZCI6IjMxNiIsIkltcGFPcHRpb25zIjp7IiRpZCI6IjMxNy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saW5lSW1wb3J0ZWQiOmZhbHNlfQ=="/>
  <p:tag name="__MASTER" val="__part_0"/>
</p:tagLst>
</file>

<file path=ppt/tags/tag178.xml><?xml version="1.0" encoding="utf-8"?>
<p:tagLst xmlns:a="http://schemas.openxmlformats.org/drawingml/2006/main" xmlns:r="http://schemas.openxmlformats.org/officeDocument/2006/relationships" xmlns:p="http://schemas.openxmlformats.org/presentationml/2006/main">
  <p:tag name="OTLMARKERSHAPE" val="OTL"/>
</p:tagLst>
</file>

<file path=ppt/tags/tag179.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80.xml><?xml version="1.0" encoding="utf-8"?>
<p:tagLst xmlns:a="http://schemas.openxmlformats.org/drawingml/2006/main" xmlns:r="http://schemas.openxmlformats.org/officeDocument/2006/relationships" xmlns:p="http://schemas.openxmlformats.org/presentationml/2006/main">
  <p:tag name="OTLMARKERSHAPE" val="OTL"/>
</p:tagLst>
</file>

<file path=ppt/tags/tag181.xml><?xml version="1.0" encoding="utf-8"?>
<p:tagLst xmlns:a="http://schemas.openxmlformats.org/drawingml/2006/main" xmlns:r="http://schemas.openxmlformats.org/officeDocument/2006/relationships" xmlns:p="http://schemas.openxmlformats.org/presentationml/2006/main">
  <p:tag name="OTLMARKERSHAPE" val="OTL"/>
</p:tagLst>
</file>

<file path=ppt/tags/tag182.xml><?xml version="1.0" encoding="utf-8"?>
<p:tagLst xmlns:a="http://schemas.openxmlformats.org/drawingml/2006/main" xmlns:r="http://schemas.openxmlformats.org/officeDocument/2006/relationships" xmlns:p="http://schemas.openxmlformats.org/presentationml/2006/main">
  <p:tag name="OTLMARKERSHAPE" val="OTL"/>
</p:tagLst>
</file>

<file path=ppt/tags/tag183.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iJMZWFmIiwiSXNUZW1wbGF0ZSI6ZmFsc2UsIlZlcnNpb24iOnsiJGlkIjoiMiIsIlZlcnNpb24iOiIzLjAuMSIsIk9yaWdpbmFsQXNzZW1ibHlWZXJzaW9uIjoiMy4wMS4wMi4wMCIsIkVkaXRpb24iOiJQbHVzIiwiSXNQbHVzRWRpdGlvbiI6dHJ1ZX0sIkVmZmVjdCI6MSwiU3R5bGUiOnsiJGlkIjoiMyIsIlRpbWViYW5kU3R5bGUiOnsiJGlkIjoiNCIsIlNjYWxlTWFya2luZyI6MCwiU2hhcGUiOjE3LCJTaGFwZVN0eWxlIjp7IiRpZCI6IjUiLCJNYXJnaW4iOnsiJGlkIjoiNiIsIlRvcCI6MCwiTGVmdCI6MTAsIlJpZ2h0IjoxMCwiQm90dG9tIjowfSwiUGFkZGluZyI6eyIkaWQiOiI3IiwiVG9wIjozLCJMZWZ0IjoxMywiUmlnaHQiOjEzLCJCb3R0b20iOjN9LCJCYWNrZ3JvdW5kIjp7IiRpZCI6IjgiLCJDb2xvciI6eyIkaWQiOiI5IiwiQSI6MjU1LCJSIjoxNjYsIkciOjE4MywiQiI6Mzl9fSwiSXNWaXNpYmxlIjp0cnVlLCJXaWR0aCI6ODU4LjAsIkhlaWdodCI6MzAuMCwiQm9yZGVyU3R5bGUiOnsiJGlkIjoiMTAiLCJMaW5lQ29sb3IiOnsiJGlkIjoiMTEiLCIkdHlwZSI6Ik5MUkUuQ29tbW9uLkRvbS5Tb2xpZENvbG9yQnJ1c2gsIE5MUkUuQ29tbW9uIiwiQ29sb3IiOnsiJGlkIjoiMTIiLCJBIjoyNTUsIlIiOjI1NSwiRyI6MCwiQiI6MH19LCJMaW5lV2VpZ2h0IjowLjAsIkxpbmVUeXBlIjowLCJQYXJlbnRTdHlsZSI6bnVsbH0sIlBhcmVudFN0eWxlIjpudWxsfSwiUmlnaHRFbmRDYXBzU3R5bGUiOnsiJGlkIjoiMTMiLCJGb250U2V0dGluZ3MiOnsiJGlkIjoiMTQiLCJGb250U2l6ZSI6MTgsIkZvbnROYW1lIjoiQ2FsaWJyaSIsIklzQm9sZCI6dHJ1ZSwiSXNJdGFsaWMiOmZhbHNlLCJJc1VuZGVybGluZWQiOmZhbHNlLCJQYXJlbnRTdHlsZSI6bnVsbH0sIkF1dG9TaXplIjowLCJGb3JlZ3JvdW5kIjp7IiRpZCI6IjE1IiwiQ29sb3IiOnsiJGlkIjoiMTYiLCJBIjoyNTUsIlIiOjE2NiwiRyI6MTgzLCJCIjozOX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MCwiUiI6MCwiRyI6MCwiQiI6MH19LCJJc1Zpc2libGUiOmZhbHN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TY2LCJHIjoxODMsIkIiOjM5fX0sIk1heFdpZHRoIjoiSW5maW5pdHkiLCJNYXhIZWlnaHQiOiJJbmZpbml0eSIsIlNtYXJ0Rm9yZWdyb3VuZElzQWN0aXZlIjpmYWxzZSwiSG9yaXpvbnRhbEFsaWdubWVudCI6MCwiVmVydGljYWxBbGlnbm1lbnQiOjAsIlNtYXJ0Rm9yZWdyb3VuZCI6bnVsbCwiTWFyZ2luIjp7IiRpZCI6IjI1IiwiVG9wIjowLCJMZWZ0IjoyMCwiUmlnaHQiOjAsIkJvdHRvbSI6MH0sIlBhZGRpbmciOnsiJGlkIjoiMjYiLCJUb3AiOjAsIkxlZnQiOjAsIlJpZ2h0IjowLCJCb3R0b20iOjB9LCJCYWNrZ3JvdW5kIjp7IiRpZCI6IjI3IiwiQ29sb3IiOnsiJHJlZiI6IjIwIn19LCJJc1Zpc2libGUiOmZhbHNlLCJXaWR0aCI6MC4wLCJIZWlnaHQiOjAuMCwiQm9yZGVyU3R5bGUiOm51bGwsIlBhcmVudFN0eWxlIjpudWxsfSwiVG9kYXlUZXh0U3R5bGUiOnsiJGlkIjoiMjgiLCJGb250U2V0dGluZ3MiOnsiJGlkIjoiMjkiLCJGb250U2l6ZSI6MTI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1hcmdpbiI6eyIkaWQiOiIzMiIsIlRvcCI6MCwiTGVmdCI6MCwiUmlnaHQiOjAsIkJvdHRvbSI6MH0sIlBhZGRpbmciOnsiJGlkIjoiMzMiLCJUb3AiOjAsIkxlZnQiOjAsIlJpZ2h0IjowLCJCb3R0b20iOjB9LCJCYWNrZ3JvdW5kIjp7IiRpZCI6IjM0IiwiQ29sb3IiOnsiJHJlZiI6IjIwIn19LCJJc1Zpc2libGUiOnRydW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jU1LCJHIjowLCJCIjowfX0sIklzVmlzaWJsZSI6dHJ1ZSwiV2lkdGgiOjAuMCwiSGVpZ2h0IjowLjAsIkJvcmRlclN0eWxlIjpudWxsLCJQYXJlbnRTdHlsZSI6bnVsbH0sIlNjYWxlU3R5bGUiOnsiJGlkIjoiNDAiLCJTaG93U2VnbWVudFNlcGFyYXRvcnMiOnRydW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iwiUiI6MjU1LCJHIjowLCJCIjowfX0sIkFwcGVuZFllYXJPblllYXJDaGFuZ2UiOnRydWUsIkVsYXBzZWRUaW1lRm9ybWF0IjowLCJUb2RheU1hcmtlclBvc2l0aW9uIjowLCJRdWlja1Bvc2l0aW9uIjozLCJBYnNvbHV0ZVBvc2l0aW9uIjoyMTYuMCwiTWFyZ2luIjp7IiRpZCI6IjQ5IiwiVG9wIjowLCJMZWZ0IjoxMCwiUmlnaHQiOjEwLCJCb3R0b20iOjB9LCJQYWRkaW5nIjp7IiRpZCI6IjUwIiwiVG9wIjowLCJMZWZ0IjowLCJSaWdodCI6MCwiQm90dG9tIjowfSwiQmFja2dyb3VuZCI6eyIkaWQiOiI1MSIsIkNvbG9yIjp7IiRpZCI6IjUyIiwiQSI6MjU1LCJSIjozMSwiRyI6NzMsIkIiOjEyNX19LCJJc1Zpc2libGUiOnRydWUsIldpZHRoIjowLjAsIkhlaWdodCI6MC4wLCJCb3JkZXJTdHlsZSI6bnVsbCwiUGFyZW50U3R5bGUiOm51bGx9LCJEZWZhdWx0TWlsZXN0b25lU3R5bGUiOnsiJGlkIjoiNTMiLCJTaGFwZSI6OS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yLCJGb250TmFtZSI6IkFyaWFsIiwiSXNCb2xkIjpmYWxzZSwiSXNJdGFsaWMiOmZhbHNlLCJJc1VuZGVybGluZWQiOmZhbHNlLCJQYXJlbnRTdHlsZSI6bnVsbH0sIkF1dG9TaXplIjowLCJGb3JlZ3JvdW5kIjp7IiRpZCI6IjY3IiwiQ29sb3IiOnsiJGlkIjoiNjgiLCJBIjoyNTUsIlIiOjk0LCJHIjo5NCwiQiI6OTR9fSwiTWF4V2lkdGgiOjIwMC4wLCJNYXhIZWlnaHQiOiJJbmZpbml0eSIsIlNtYXJ0Rm9yZWdyb3VuZElzQWN0aXZlIjpmYWxzZSwiSG9yaXpvbnRhbEFsaWdubWVudCI6MSwiVmVydGljYWxBbGlnbm1lbnQiOjAsIlNtYXJ0Rm9yZWdyb3VuZCI6bnVsbCwiTWFyZ2luIjp7IiRpZCI6IjY5IiwiVG9wIjowLCJMZWZ0IjowLCJSaWdodCI6MCwiQm90dG9tIjowfSwiUGFkZGluZyI6eyIkaWQiOiI3MCIsIlRvcCI6MCwiTGVmdCI6MCwiUmlnaHQiOjAsIkJvdHRvbSI6MH0sIkJhY2tncm91bmQiOnsiJGlkIjoiNzEiLCJDb2xvciI6eyIkcmVmIjoiMjAifX0sIklzVmlzaWJsZSI6dHJ1ZSwiV2lkdGgiOjAuMCwiSGVpZ2h0IjowLjAsIkJvcmRlclN0eWxlIjpudWxsLCJQYXJlbnRTdHlsZSI6bnVsbH0sIkRhdGVTdHlsZSI6eyIkaWQiOiI3MiIsIkZvbnRTZXR0aW5ncyI6eyIkaWQiOiI3MyIsIkZvbnRTaXplIjoxMCwiRm9udE5hbWUiOiJBcmlhbCBOYXJyb3ciLCJJc0JvbGQiOmZhbHNlLCJJc0l0YWxpYyI6ZmFsc2UsIklzVW5kZXJsaW5lZCI6ZmFsc2UsIlBhcmVudFN0eWxlIjpudWxsfSwiQXV0b1NpemUiOjAsIkZvcmVncm91bmQiOnsiJGlkIjoiNzQiLCJDb2xvciI6eyIkaWQiOiI3NSIsIkEiOjI1NSwiUiI6MTY2LCJHIjoxODMsIkIiOjM5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U1NTSBkLCB5eXl5IiwiU2VwYXJhdG9yIjoiLyIsIlVzZUludGVybmF0aW9uYWxEYXRlRm9ybWF0IjpmYWxzZX0sIklzVmlzaWJsZSI6dHJ1ZSwiUGFyZW50U3R5bGUiOm51bGx9LCJEZWZhdWx0VGFza1N0eWxlIjp7IiRpZCI6IjgwIiwiU2hhcGUiOjgsIlNoYXBlVGhpY2tuZXNzIjoxLCJEdXJhdGlvbkZvcm1hdCI6MCwiSW5jbHVkZU5vbldvcmtpbmdEYXlzSW5EdXJhdGlvbiI6dHJ1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xNjYsIkciOjE4MywiQiI6Mzl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xNjYsIkciOjE4MywiQiI6Mzl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w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EuMCwiTGluZVR5cGUiOjAsIlBhcmVudFN0eWxlIjpudWxsfSwiTWFyZ2luIjpudWxsLCJTdGFydERhdGVQb3NpdGlvbiI6MywiRW5kRGF0ZVBvc2l0aW9uIjozLCJUaXRsZVBvc2l0aW9uIjo0LCJEdXJhdGlvblBvc2l0aW9uIjo2LCJQZXJjZW50YWdlQ29tcGxldGVkUG9zaXRpb24iOjYsIlNwYWNpbmciOjUsIklzQmVsb3dUaW1lYmFuZCI6dHJ1ZSwiUGVyY2VudGFnZUNvbXBsZXRlU2hhcGVPcGFjaXR5IjozNSwiU2hhcGVTdHlsZSI6eyIkaWQiOiIxMDEiLCJNYXJnaW4iOnsiJGlkIjoiMTAyIiwiVG9wIjowLCJMZWZ0Ijo0LCJSaWdodCI6NCwiQm90dG9tIjowfSwiUGFkZGluZyI6eyIkaWQiOiIxMDMiLCJUb3AiOjAsIkxlZnQiOjAsIlJpZ2h0IjowLCJCb3R0b20iOjB9LCJCYWNrZ3JvdW5kIjpudWxsLCJJc1Zpc2libGUiOnRydWUsIldpZHRoIjowLjAsIkhlaWdodCI6MTYuMCwiQm9yZGVyU3R5bGUiOnsiJGlkIjoiMTA0IiwiTGluZUNvbG9yIjp7IiRpZCI6IjEwNSIsIiR0eXBlIjoiTkxSRS5Db21tb24uRG9tLlNvbGlkQ29sb3JCcnVzaCwgTkxSRS5Db21tb24iLCJDb2xvciI6eyIkaWQiOiIxMDYiLCJBIjoyNTUsIlIiOjI1NSwiRyI6MCwiQiI6MH19LCJMaW5lV2VpZ2h0IjowLjAsIkxpbmVUeXBlIjowLCJQYXJlbnRTdHlsZSI6bnVsbH0sIlBhcmVudFN0eWxlIjpudWxsfSwiVGl0bGVTdHlsZSI6eyIkaWQiOiIxMDciLCJGb250U2V0dGluZ3MiOnsiJGlkIjoiMTA4IiwiRm9udFNpemUiOjExLCJGb250TmFtZSI6IkNhbGlicmkiLCJJc0JvbGQiOnRydWUsIklzSXRhbGljIjpmYWxzZSwiSXNVbmRlcmxpbmVkIjpmYWxzZSwiUGFyZW50U3R5bGUiOm51bGx9LCJBdXRvU2l6ZSI6MCwiRm9yZWdyb3VuZCI6eyIkaWQiOiIxMDkiLCJDb2xvciI6eyIkaWQiOiIxMTAiLCJBIjoyNTUsIlIiOjAsIkciOjAsIkIiOjB9fSwiTWF4V2lkdGgiOjcyMC4wLCJNYXhIZWlnaHQiOiJJbmZpbml0eSIsIlNtYXJ0Rm9yZWdyb3VuZElzQWN0aXZlIjp0cnVlLCJIb3Jpem9udGFsQWxpZ25tZW50Ijox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k0LCJHIjo5NCwiQiI6OTR9fSwiTWF4V2lkdGgiOjIwMC4wLCJNYXhIZWlnaHQiOiJJbmZpbml0eSIsIlNtYXJ0Rm9yZWdyb3VuZElzQWN0aXZlIjpmYWxzZSwiSG9yaXpvbnRhbEFsaWdubWVudCI6MCwiVmVydGljYWxBbGlnbm1lbnQiOjAsIlNtYXJ0Rm9yZWdyb3VuZCI6bnVsbCwiTWFyZ2luIjp7IiRpZCI6IjExOCIsIlRvcCI6MCwiTGVmdCI6MCwiUmlnaHQiOjAsIkJvdHRvbSI6MH0sIlBhZGRpbmciOnsiJGlkIjoiMTE5IiwiVG9wIjowLCJMZWZ0IjowLCJSaWdodCI6MCwiQm90dG9tIjowfSwiQmFja2dyb3VuZCI6eyIkaWQiOiIxMjAiLCJDb2xvciI6eyIkcmVmIjoiMjAifX0sIklzVmlzaWJsZSI6dHJ1ZSwiV2lkdGgiOjAuMCwiSGVpZ2h0IjowLjAsIkJvcmRlclN0eWxlIjpudWxsLCJQYXJlbnRTdHlsZSI6bnVsbH0sIkRhdGVGb3JtYXQiOnsiJGlkIjoiMTIxIiwiRm9ybWF0U3RyaW5nIjoiTU1NIGQiLCJTZXBhcmF0b3IiOiIvIiwiVXNlSW50ZXJuYXRpb25hbERhdGVGb3JtYXQiOmZhbHNlfSwiSXNWaXNpYmxlIjp0cnVlLCJQYXJlbnRTdHlsZSI6bnVsbH0sIlNob3dFbGFwc2VkVGltZUdyYWRpZW50U3R5bGUiOmZhbHNlfSwiU2NhbGUiOnsiJGlkIjoiMTIyIiwiU3RhcnREYXRlIjoiMTk3OC0xMC0wMVQyMzo1OTo1OS45OTlaIiwiRW5kRGF0ZSI6IjIwMTYtMDEtMTVUMjM6NTk6NTkuOTk5WiIsIkZvcm1hdCI6Ik1NIiwiVHlwZSI6NCwiQXV0b0RhdGVSYW5nZSI6dHJ1ZSwiV29ya2luZ0RheXMiOjMxLCJUb2RheU1hcmtlclRleHQiOiJUb2RheSIsIkF1dG9TY2FsZVR5cGUiOnRydWV9LCJNaWxlc3RvbmVzIjpbeyIkaWQiOiIxMjMiLCJEYXRlIjoiMTk3OS0xMC0wMVQyMzo1OTo1OS45OTlaIiwiU3R5bGUiOnsiJGlkIjoiMTI0IiwiU2hhcGUiOjIsIkNvbm5lY3Rvck1hcmdpbiI6eyIkcmVmIjoiNTQifSwiQ29ubmVjdG9yU3R5bGUiOnsiJGlkIjoiMTI1IiwiTGluZUNvbG9yIjp7IiRpZCI6IjEyNiIsIiR0eXBlIjoiTkxSRS5Db21tb24uRG9tLlNvbGlkQ29sb3JCcnVzaCwgTkxSRS5Db21tb24iLCJDb2xvciI6eyIkaWQiOiIxMjciLCJBIjo4OSwiUiI6MjQ2LCJHIjoxNDYsIkIiOjB9fSwiTGluZVdlaWdodCI6MS4wLCJMaW5lVHlwZSI6MCwiUGFyZW50U3R5bGUiOnsiJHJlZiI6IjU1In19LCJJc0JlbG93VGltZWJhbmQiOmZhbHNlLCJIaWRlRGF0ZSI6ZmFsc2UsIlNoYXBlU2l6ZSI6MSwiU3BhY2luZyI6Mi4wLCJQYWRkaW5nIjp7IiRyZWYiOiI1OCJ9LCJTaGFwZVN0eWxlIjp7IiRpZCI6IjEyOCIsIk1hcmdpbiI6eyIkcmVmIjoiNjAifSwiUGFkZGluZyI6eyIkcmVmIjoiNjEifSwiQmFja2dyb3VuZCI6eyIkaWQiOiIxMjkiLCJDb2xvciI6eyIkaWQiOiIxMzAiLCJBIjoyNTUsIlIiOjI0NiwiRyI6MTQ2LCJCIjowfX0sIklzVmlzaWJsZSI6dHJ1ZSwiV2lkdGgiOjE4LjAsIkhlaWdodCI6MjAuMCwiQm9yZGVyU3R5bGUiOnsiJGlkIjoiMTMxIiwiTGluZUNvbG9yIjp7IiRyZWYiOiI2MyJ9LCJMaW5lV2VpZ2h0IjowLjAsIkxpbmVUeXBlIjowLCJQYXJlbnRTdHlsZSI6eyIkcmVmIjoiNjIifX0sIlBhcmVudFN0eWxlIjp7IiRyZWYiOiI1OSJ9fSwiVGl0bGVTdHlsZSI6eyIkaWQiOiIxMzIiLCJGb250U2V0dGluZ3MiOnsiJGlkIjoiMTMzIiwiRm9udFNpemUiOjEyLCJGb250TmFtZSI6IkFyaWFsIiwiSXNCb2xkIjpmYWxzZSwiSXNJdGFsaWMiOmZhbHNlLCJJc1VuZGVybGluZWQiOmZhbHNlLCJQYXJlbnRTdHlsZSI6eyIkcmVmIjoiNjYifX0sIkF1dG9TaXplIjowLCJGb3JlZ3JvdW5kIjp7IiRpZCI6IjEzNCIsIkNvbG9yIjp7IiRpZCI6IjEzNSIsIkEiOjI1NSwiUiI6MjIzLCJHIjo4MywiQiI6Mzl9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MzYiLCJMaW5lQ29sb3IiOm51bGwsIkxpbmVXZWlnaHQiOjAuMCwiTGluZVR5cGUiOjAsIlBhcmVudFN0eWxlIjpudWxsfSwiUGFyZW50U3R5bGUiOnsiJHJlZiI6IjY1In19LCJEYXRlU3R5bGUiOnsiJGlkIjoiMTM3IiwiRm9udFNldHRpbmdzIjp7IiRpZCI6IjEzOC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M5IiwiTGluZUNvbG9yIjpudWxsLCJMaW5lV2VpZ2h0IjowLjAsIkxpbmVUeXBlIjowLCJQYXJlbnRTdHlsZSI6bnVsbH0sIlBhcmVudFN0eWxlIjp7IiRyZWYiOiI3MiJ9fSwiRGF0ZUZvcm1hdCI6eyIkaWQiOiIxNDAiLCJGb3JtYXRTdHJpbmciOiJNTU1NIGQsIHl5eXkiLCJTZXBhcmF0b3IiOiIvIiwiVXNlSW50ZXJuYXRpb25hbERhdGVGb3JtYXQiOmZhbHNlfSwiSXNWaXNpYmxlIjp0cnVlLCJQYXJlbnRTdHlsZSI6eyIkcmVmIjoiNTMifX0sIlBvc2l0aW9uIjp7IiRpZCI6IjE0MSIsIlJhdGlvIjowLjAsIklzQ3VzdG9tIjpmYWxzZX0sIklkIjoiMjJiYTk2NjgtOTdhMy00NjU3LWFmYzEtNjlhZGU2MzlhN2ZiIiwiSW1wb3J0SWQiOm51bGwsIlRpdGxlIjoiRmlyc3QgTWlsZXN0b25lIG9yIEV2ZW50IEhlcmUiLCJOb3RlIjpudWxsLCJIeXBlcmxpbmsiOm51bGwsIklzQ2hhbmdlZCI6ZmFsc2UsIklzTmV3IjpmYWxzZX0seyIkaWQiOiIxNDIiLCJEYXRlIjoiMTk4My0wNy0xNFQyMzo1OTo1OS45OTlaIiwiU3R5bGUiOnsiJGlkIjoiMTQzIiwiU2hhcGUiOjEwLCJDb25uZWN0b3JNYXJnaW4iOnsiJHJlZiI6IjU0In0sIkNvbm5lY3RvclN0eWxlIjp7IiRpZCI6IjE0NCIsIkxpbmVDb2xvciI6eyIkaWQiOiIxNDUiLCIkdHlwZSI6Ik5MUkUuQ29tbW9uLkRvbS5Tb2xpZENvbG9yQnJ1c2gsIE5MUkUuQ29tbW9uIiwiQ29sb3IiOnsiJGlkIjoiMTQ2IiwiQSI6ODksIlIiOjE2NiwiRyI6MTgzLCJCIjozOX19LCJMaW5lV2VpZ2h0IjoxLjAsIkxpbmVUeXBlIjowLCJQYXJlbnRTdHlsZSI6eyIkcmVmIjoiNTUifX0sIklzQmVsb3dUaW1lYmFuZCI6dHJ1ZSwiSGlkZURhdGUiOmZhbHNlLCJTaGFwZVNpemUiOjAsIlNwYWNpbmciOjIuMCwiUGFkZGluZyI6eyIkcmVmIjoiNTgifSwiU2hhcGVTdHlsZSI6eyIkaWQiOiIxNDciLCJNYXJnaW4iOnsiJHJlZiI6IjYwIn0sIlBhZGRpbmciOnsiJHJlZiI6IjYxIn0sIkJhY2tncm91bmQiOnsiJGlkIjoiMTQ4IiwiQ29sb3IiOnsiJGlkIjoiMTQ5IiwiQSI6MjU1LCJSIjo4MywiRyI6OTIsIkIiOjE5fX0sIklzVmlzaWJsZSI6dHJ1ZSwiV2lkdGgiOjEyLjAsIkhlaWdodCI6MTQuMCwiQm9yZGVyU3R5bGUiOnsiJGlkIjoiMTUwIiwiTGluZUNvbG9yIjp7IiRyZWYiOiI2MyJ9LCJMaW5lV2VpZ2h0IjowLjAsIkxpbmVUeXBlIjowLCJQYXJlbnRTdHlsZSI6eyIkcmVmIjoiNjIifX0sIlBhcmVudFN0eWxlIjp7IiRyZWYiOiI1OSJ9fSwiVGl0bGVTdHlsZSI6eyIkaWQiOiIxNTEiLCJGb250U2V0dGluZ3MiOnsiJGlkIjoiMTUy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1MyIsIkxpbmVDb2xvciI6bnVsbCwiTGluZVdlaWdodCI6MC4wLCJMaW5lVHlwZSI6MCwiUGFyZW50U3R5bGUiOm51bGx9LCJQYXJlbnRTdHlsZSI6eyIkcmVmIjoiNjUifX0sIkRhdGVTdHlsZSI6eyIkaWQiOiIxNTQiLCJGb250U2V0dGluZ3MiOnsiJGlkIjoiMTU1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TYiLCJMaW5lQ29sb3IiOm51bGwsIkxpbmVXZWlnaHQiOjAuMCwiTGluZVR5cGUiOjAsIlBhcmVudFN0eWxlIjpudWxsfSwiUGFyZW50U3R5bGUiOnsiJHJlZiI6IjcyIn19LCJEYXRlRm9ybWF0Ijp7IiRpZCI6IjE1NyIsIkZvcm1hdFN0cmluZyI6Ik1NTU0gZCwgeXl5eSIsIlNlcGFyYXRvciI6Ii8iLCJVc2VJbnRlcm5hdGlvbmFsRGF0ZUZvcm1hdCI6ZmFsc2V9LCJJc1Zpc2libGUiOnRydWUsIlBhcmVudFN0eWxlIjp7IiRyZWYiOiI1MyJ9fSwiUG9zaXRpb24iOnsiJGlkIjoiMTU4IiwiUmF0aW8iOjAuMCwiSXNDdXN0b20iOmZhbHNlfSwiSWQiOiIxOGE1MjFkNi04ZGJmLTQwOGYtOTM1Ni0yYzA0MGNmN2E0YjEiLCJJbXBvcnRJZCI6bnVsbCwiVGl0bGUiOiJTZWNvbmQgTWlsZXN0b25lIG9yIEV2ZW50IEhlcmUiLCJOb3RlIjpudWxsLCJIeXBlcmxpbmsiOm51bGwsIklzQ2hhbmdlZCI6ZmFsc2UsIklzTmV3IjpmYWxzZX0seyIkaWQiOiIxNTkiLCJEYXRlIjoiMTk4Ni0xMS0yMlQyMzo1OTo1OS45OTlaIiwiU3R5bGUiOnsiJGlkIjoiMTYwIiwiU2hhcGUiOjEyLCJDb25uZWN0b3JNYXJnaW4iOnsiJHJlZiI6IjU0In0sIkNvbm5lY3RvclN0eWxlIjp7IiRpZCI6IjE2MSIsIkxpbmVDb2xvciI6eyIkaWQiOiIxNjIiLCIkdHlwZSI6Ik5MUkUuQ29tbW9uLkRvbS5Tb2xpZENvbG9yQnJ1c2gsIE5MUkUuQ29tbW9uIiwiQ29sb3IiOnsiJGlkIjoiMTYzIiwiQSI6ODksIlIiOjY1LCJHIjoxMzgsIkIiOjE3OX19LCJMaW5lV2VpZ2h0IjoxLjAsIkxpbmVUeXBlIjowLCJQYXJlbnRTdHlsZSI6eyIkcmVmIjoiNTUifX0sIklzQmVsb3dUaW1lYmFuZCI6ZmFsc2UsIkhpZGVEYXRlIjpmYWxzZSwiU2hhcGVTaXplIjowLCJTcGFjaW5nIjoyLjAsIlBhZGRpbmciOnsiJHJlZiI6IjU4In0sIlNoYXBlU3R5bGUiOnsiJGlkIjoiMTY0IiwiTWFyZ2luIjp7IiRyZWYiOiI2MCJ9LCJQYWRkaW5nIjp7IiRyZWYiOiI2MSJ9LCJCYWNrZ3JvdW5kIjp7IiRpZCI6IjE2NSIsIkNvbG9yIjp7IiRpZCI6IjE2NiIsIkEiOjI1NSwiUiI6NjUsIkciOjEzOCwiQiI6MTc5fX0sIklzVmlzaWJsZSI6dHJ1ZSwiV2lkdGgiOjEyLjAsIkhlaWdodCI6MTQuMCwiQm9yZGVyU3R5bGUiOnsiJGlkIjoiMTY3IiwiTGluZUNvbG9yIjp7IiRyZWYiOiI2MyJ9LCJMaW5lV2VpZ2h0IjowLjAsIkxpbmVUeXBlIjowLCJQYXJlbnRTdHlsZSI6eyIkcmVmIjoiNjIifX0sIlBhcmVudFN0eWxlIjp7IiRyZWYiOiI1OSJ9fSwiVGl0bGVTdHlsZSI6eyIkaWQiOiIxNjgiLCJGb250U2V0dGluZ3MiOnsiJGlkIjoiMTY5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3MCIsIkxpbmVDb2xvciI6bnVsbCwiTGluZVdlaWdodCI6MC4wLCJMaW5lVHlwZSI6MCwiUGFyZW50U3R5bGUiOm51bGx9LCJQYXJlbnRTdHlsZSI6eyIkcmVmIjoiNjUifX0sIkRhdGVTdHlsZSI6eyIkaWQiOiIxNzEiLCJGb250U2V0dGluZ3MiOnsiJGlkIjoiMTcy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zMiLCJMaW5lQ29sb3IiOm51bGwsIkxpbmVXZWlnaHQiOjAuMCwiTGluZVR5cGUiOjAsIlBhcmVudFN0eWxlIjpudWxsfSwiUGFyZW50U3R5bGUiOnsiJHJlZiI6IjcyIn19LCJEYXRlRm9ybWF0Ijp7IiRpZCI6IjE3NCIsIkZvcm1hdFN0cmluZyI6Ik1NTU0gZCwgeXl5eSIsIlNlcGFyYXRvciI6Ii8iLCJVc2VJbnRlcm5hdGlvbmFsRGF0ZUZvcm1hdCI6ZmFsc2V9LCJJc1Zpc2libGUiOnRydWUsIlBhcmVudFN0eWxlIjp7IiRyZWYiOiI1MyJ9fSwiUG9zaXRpb24iOnsiJGlkIjoiMTc1IiwiUmF0aW8iOjAuMCwiSXNDdXN0b20iOmZhbHNlfSwiSWQiOiJmMzdkZmIzMy0xY2Y0LTQ5MDktYmZmMS04MDcwNGVhNTE5NDIiLCJJbXBvcnRJZCI6bnVsbCwiVGl0bGUiOiJUaGlyZCBNaWxlc3RvbmUgb3IgRXZlbnQgSGVyZSIsIk5vdGUiOm51bGwsIkh5cGVybGluayI6bnVsbCwiSXNDaGFuZ2VkIjpmYWxzZSwiSXNOZXciOmZhbHNlfSx7IiRpZCI6IjE3NiIsIkRhdGUiOiIxOTk1LTAzLTAxVDIzOjU5OjU5Ljk5OVoiLCJTdHlsZSI6eyIkaWQiOiIxNzciLCJTaGFwZSI6MSwiQ29ubmVjdG9yTWFyZ2luIjp7IiRyZWYiOiI1NCJ9LCJDb25uZWN0b3JTdHlsZSI6eyIkaWQiOiIxNzgiLCJMaW5lQ29sb3IiOnsiJGlkIjoiMTc5IiwiJHR5cGUiOiJOTFJFLkNvbW1vbi5Eb20uU29saWRDb2xvckJydXNoLCBOTFJFLkNvbW1vbiIsIkNvbG9yIjp7IiRpZCI6IjE4MCIsIkEiOjg5LCJSIjoyNDYsIkciOjE0NiwiQiI6MH19LCJMaW5lV2VpZ2h0IjoxLjAsIkxpbmVUeXBlIjowLCJQYXJlbnRTdHlsZSI6eyIkcmVmIjoiNTUifX0sIklzQmVsb3dUaW1lYmFuZCI6dHJ1ZSwiSGlkZURhdGUiOmZhbHNlLCJTaGFwZVNpemUiOjEsIlNwYWNpbmciOjIuMCwiUGFkZGluZyI6eyIkcmVmIjoiNTgifSwiU2hhcGVTdHlsZSI6eyIkaWQiOiIxODEiLCJNYXJnaW4iOnsiJHJlZiI6IjYwIn0sIlBhZGRpbmciOnsiJHJlZiI6IjYxIn0sIkJhY2tncm91bmQiOnsiJGlkIjoiMTgyIiwiQ29sb3IiOnsiJGlkIjoiMTgzIiwiQSI6MjU1LCJSIjoyNDYsIkciOjE0NiwiQiI6MH19LCJJc1Zpc2libGUiOnRydWUsIldpZHRoIjoxOC4wLCJIZWlnaHQiOjIwLjAsIkJvcmRlclN0eWxlIjp7IiRpZCI6IjE4NCIsIkxpbmVDb2xvciI6eyIkcmVmIjoiNjMifSwiTGluZVdlaWdodCI6MC4wLCJMaW5lVHlwZSI6MCwiUGFyZW50U3R5bGUiOnsiJHJlZiI6IjYyIn19LCJQYXJlbnRTdHlsZSI6eyIkcmVmIjoiNTkifX0sIlRpdGxlU3R5bGUiOnsiJGlkIjoiMTg1IiwiRm9udFNldHRpbmdzIjp7IiRpZCI6IjE4Ni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ODciLCJMaW5lQ29sb3IiOm51bGwsIkxpbmVXZWlnaHQiOjAuMCwiTGluZVR5cGUiOjAsIlBhcmVudFN0eWxlIjpudWxsfSwiUGFyZW50U3R5bGUiOnsiJHJlZiI6IjY1In19LCJEYXRlU3R5bGUiOnsiJGlkIjoiMTg4IiwiRm9udFNldHRpbmdzIjp7IiRpZCI6IjE4OS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kwIiwiTGluZUNvbG9yIjpudWxsLCJMaW5lV2VpZ2h0IjowLjAsIkxpbmVUeXBlIjowLCJQYXJlbnRTdHlsZSI6bnVsbH0sIlBhcmVudFN0eWxlIjp7IiRyZWYiOiI3MiJ9fSwiRGF0ZUZvcm1hdCI6eyIkaWQiOiIxOTEiLCJGb3JtYXRTdHJpbmciOiJNTU1NIGQsIHl5eXkiLCJTZXBhcmF0b3IiOiIvIiwiVXNlSW50ZXJuYXRpb25hbERhdGVGb3JtYXQiOmZhbHNlfSwiSXNWaXNpYmxlIjp0cnVlLCJQYXJlbnRTdHlsZSI6eyIkcmVmIjoiNTMifX0sIlBvc2l0aW9uIjp7IiRpZCI6IjE5MiIsIlJhdGlvIjowLjI4MzIyMzM3ODIxNjc3ODc5LCJJc0N1c3RvbSI6dHJ1ZX0sIklkIjoiMDQwNjQ4YTItNmZmOC00NDY4LWEyNGUtNzQ4MGFkOTE2MjBlIiwiSW1wb3J0SWQiOm51bGwsIlRpdGxlIjoiRm91cnRoIE1pbGVzdG9uZSBvciBFdmVudCBIZXJlIiwiTm90ZSI6bnVsbCwiSHlwZXJsaW5rIjpudWxsLCJJc0NoYW5nZWQiOmZhbHNlLCJJc05ldyI6ZmFsc2V9LHsiJGlkIjoiMTkzIiwiRGF0ZSI6IjE5OTYtMDQtMDFUMjM6NTk6NTkuOTk5WiIsIlN0eWxlIjp7IiRpZCI6IjE5NCIsIlNoYXBlIjo1LCJDb25uZWN0b3JNYXJnaW4iOnsiJHJlZiI6IjU0In0sIkNvbm5lY3RvclN0eWxlIjp7IiRpZCI6IjE5NSIsIkxpbmVDb2xvciI6eyIkaWQiOiIxOTYiLCIkdHlwZSI6Ik5MUkUuQ29tbW9uLkRvbS5Tb2xpZENvbG9yQnJ1c2gsIE5MUkUuQ29tbW9uIiwiQ29sb3IiOnsiJGlkIjoiMTk3IiwiQSI6ODksIlIiOjIyMywiRyI6ODMsIkIiOjM5fX0sIkxpbmVXZWlnaHQiOjEuMCwiTGluZVR5cGUiOjAsIlBhcmVudFN0eWxlIjp7IiRyZWYiOiI1NSJ9fSwiSXNCZWxvd1RpbWViYW5kIjpmYWxzZSwiSGlkZURhdGUiOmZhbHNlLCJTaGFwZVNpemUiOjAsIlNwYWNpbmciOjIuMCwiUGFkZGluZyI6eyIkcmVmIjoiNTgifSwiU2hhcGVTdHlsZSI6eyIkaWQiOiIxOTgiLCJNYXJnaW4iOnsiJHJlZiI6IjYwIn0sIlBhZGRpbmciOnsiJHJlZiI6IjYxIn0sIkJhY2tncm91bmQiOnsiJGlkIjoiMTk5IiwiQ29sb3IiOnsiJGlkIjoiMjAwIiwiQSI6MjU1LCJSIjoyMjMsIkciOjgzLCJCIjozOX19LCJJc1Zpc2libGUiOnRydWUsIldpZHRoIjoxMi4wLCJIZWlnaHQiOjE0LjAsIkJvcmRlclN0eWxlIjp7IiRpZCI6IjIwMSIsIkxpbmVDb2xvciI6eyIkcmVmIjoiNjMifSwiTGluZVdlaWdodCI6MC4wLCJMaW5lVHlwZSI6MCwiUGFyZW50U3R5bGUiOnsiJHJlZiI6IjYyIn19LCJQYXJlbnRTdHlsZSI6eyIkcmVmIjoiNTkifX0sIlRpdGxlU3R5bGUiOnsiJGlkIjoiMjAyIiwiRm9udFNldHRpbmdzIjp7IiRpZCI6IjIwMy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DQiLCJMaW5lQ29sb3IiOm51bGwsIkxpbmVXZWlnaHQiOjAuMCwiTGluZVR5cGUiOjAsIlBhcmVudFN0eWxlIjpudWxsfSwiUGFyZW50U3R5bGUiOnsiJHJlZiI6IjY1In19LCJEYXRlU3R5bGUiOnsiJGlkIjoiMjA1IiwiRm9udFNldHRpbmdzIjp7IiRpZCI6IjIwNi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A3IiwiTGluZUNvbG9yIjpudWxsLCJMaW5lV2VpZ2h0IjowLjAsIkxpbmVUeXBlIjowLCJQYXJlbnRTdHlsZSI6bnVsbH0sIlBhcmVudFN0eWxlIjp7IiRyZWYiOiI3MiJ9fSwiRGF0ZUZvcm1hdCI6eyIkaWQiOiIyMDgiLCJGb3JtYXRTdHJpbmciOiJNTU1NIGQsIHl5eXkiLCJTZXBhcmF0b3IiOiIvIiwiVXNlSW50ZXJuYXRpb25hbERhdGVGb3JtYXQiOmZhbHNlfSwiSXNWaXNpYmxlIjp0cnVlLCJQYXJlbnRTdHlsZSI6eyIkcmVmIjoiNTMifX0sIlBvc2l0aW9uIjp7IiRpZCI6IjIwOSIsIlJhdGlvIjowLjIxNDYyOTYzMjQ1NTMzMTMyLCJJc0N1c3RvbSI6dHJ1ZX0sIklkIjoiZGJhOWYxY2MtMjA0MS00MTBiLTg0OWUtZTU5MGU3NmM3NzgwIiwiSW1wb3J0SWQiOm51bGwsIlRpdGxlIjoiRmlmdGggTWlsZXN0b25lIG9yIEV2ZW50IEhlcmUiLCJOb3RlIjpudWxsLCJIeXBlcmxpbmsiOm51bGwsIklzQ2hhbmdlZCI6ZmFsc2UsIklzTmV3IjpmYWxzZX0seyIkaWQiOiIyMTAiLCJEYXRlIjoiMTk5OC0wNy0wMVQyMzo1OTo1OS45OTlaIiwiU3R5bGUiOnsiJGlkIjoiMjExIiwiU2hhcGUiOjEsIkNvbm5lY3Rvck1hcmdpbiI6eyIkcmVmIjoiNTQifSwiQ29ubmVjdG9yU3R5bGUiOnsiJGlkIjoiMjEyIiwiTGluZUNvbG9yIjp7IiRpZCI6IjIxMyIsIiR0eXBlIjoiTkxSRS5Db21tb24uRG9tLlNvbGlkQ29sb3JCcnVzaCwgTkxSRS5Db21tb24iLCJDb2xvciI6eyIkaWQiOiIyMTQiLCJBIjo4OSwiUiI6MjU0LCJHIjoxOTUsIkIiOjZ9fSwiTGluZVdlaWdodCI6MS4wLCJMaW5lVHlwZSI6MCwiUGFyZW50U3R5bGUiOnsiJHJlZiI6IjU1In19LCJJc0JlbG93VGltZWJhbmQiOnRydWUsIkhpZGVEYXRlIjpmYWxzZSwiU2hhcGVTaXplIjoxLCJTcGFjaW5nIjoyLjAsIlBhZGRpbmciOnsiJHJlZiI6IjU4In0sIlNoYXBlU3R5bGUiOnsiJGlkIjoiMjE1IiwiTWFyZ2luIjp7IiRyZWYiOiI2MCJ9LCJQYWRkaW5nIjp7IiRyZWYiOiI2MSJ9LCJCYWNrZ3JvdW5kIjp7IiRpZCI6IjIxNiIsIkNvbG9yIjp7IiRpZCI6IjIxNyIsIkEiOjI1NSwiUiI6MjU0LCJHIjoxOTUsIkIiOjZ9fSwiSXNWaXNpYmxlIjp0cnVlLCJXaWR0aCI6MTguMCwiSGVpZ2h0IjoyMC4wLCJCb3JkZXJTdHlsZSI6eyIkaWQiOiIyMTgiLCJMaW5lQ29sb3IiOnsiJHJlZiI6IjYzIn0sIkxpbmVXZWlnaHQiOjAuMCwiTGluZVR5cGUiOjAsIlBhcmVudFN0eWxlIjp7IiRyZWYiOiI2MiJ9fSwiUGFyZW50U3R5bGUiOnsiJHJlZiI6IjU5In19LCJUaXRsZVN0eWxlIjp7IiRpZCI6IjIxOSIsIkZvbnRTZXR0aW5ncyI6eyIkaWQiOiIyMjAiLCJGb250U2l6ZSI6MTIsIkZvbnROYW1lIjoiQXJpYWwiLCJJc0JvbGQiOmZhbHN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IxIiwiTGluZUNvbG9yIjpudWxsLCJMaW5lV2VpZ2h0IjowLjAsIkxpbmVUeXBlIjowLCJQYXJlbnRTdHlsZSI6bnVsbH0sIlBhcmVudFN0eWxlIjp7IiRyZWYiOiI2NSJ9fSwiRGF0ZVN0eWxlIjp7IiRpZCI6IjIyMiIsIkZvbnRTZXR0aW5ncyI6eyIkaWQiOiIyMjMiLCJGb250U2l6ZSI6MTAsIkZvbnROYW1lIjoiQXJpYWwgTmFycm93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yNCIsIkxpbmVDb2xvciI6bnVsbCwiTGluZVdlaWdodCI6MC4wLCJMaW5lVHlwZSI6MCwiUGFyZW50U3R5bGUiOm51bGx9LCJQYXJlbnRTdHlsZSI6eyIkcmVmIjoiNzIifX0sIkRhdGVGb3JtYXQiOnsiJGlkIjoiMjI1IiwiRm9ybWF0U3RyaW5nIjoiTU1NTSBkLCB5eXl5IiwiU2VwYXJhdG9yIjoiLyIsIlVzZUludGVybmF0aW9uYWxEYXRlRm9ybWF0IjpmYWxzZX0sIklzVmlzaWJsZSI6dHJ1ZSwiUGFyZW50U3R5bGUiOnsiJHJlZiI6IjUzIn19LCJQb3NpdGlvbiI6eyIkaWQiOiIyMjYiLCJSYXRpbyI6MC4wLCJJc0N1c3RvbSI6ZmFsc2V9LCJJZCI6IjNiZGVlOTI5LTkyOGEtNDdlYy04MmFiLTExNWFjN2Y3ZTY5MCIsIkltcG9ydElkIjpudWxsLCJUaXRsZSI6IlNpeHRoIE1pbGVzdG9uZSBvciBFdmVudCBIZXJlIiwiTm90ZSI6bnVsbCwiSHlwZXJsaW5rIjpudWxsLCJJc0NoYW5nZWQiOmZhbHNlLCJJc05ldyI6ZmFsc2V9LHsiJGlkIjoiMjI3IiwiRGF0ZSI6IjIwMDItMDItMDFUMjM6NTk6NTkuOTk5WiIsIlN0eWxlIjp7IiRpZCI6IjIyOCIsIlNoYXBlIjoxMywiQ29ubmVjdG9yTWFyZ2luIjp7IiRyZWYiOiI1NCJ9LCJDb25uZWN0b3JTdHlsZSI6eyIkaWQiOiIyMjkiLCJMaW5lQ29sb3IiOnsiJGlkIjoiMjMwIiwiJHR5cGUiOiJOTFJFLkNvbW1vbi5Eb20uU29saWRDb2xvckJydXNoLCBOTFJFLkNvbW1vbiIsIkNvbG9yIjp7IiRpZCI6IjIzMSIsIkEiOjg5LCJSIjo5NCwiRyI6OTQsIkIiOjk0fX0sIkxpbmVXZWlnaHQiOjEuMCwiTGluZVR5cGUiOjAsIlBhcmVudFN0eWxlIjp7IiRyZWYiOiI1NSJ9fSwiSXNCZWxvd1RpbWViYW5kIjpmYWxzZSwiSGlkZURhdGUiOmZhbHNlLCJTaGFwZVNpemUiOjEsIlNwYWNpbmciOjIuMCwiUGFkZGluZyI6eyIkcmVmIjoiNTgifSwiU2hhcGVTdHlsZSI6eyIkaWQiOiIyMzIiLCJNYXJnaW4iOnsiJHJlZiI6IjYwIn0sIlBhZGRpbmciOnsiJHJlZiI6IjYxIn0sIkJhY2tncm91bmQiOnsiJGlkIjoiMjMzIiwiQ29sb3IiOnsiJGlkIjoiMjM0IiwiQSI6MjU1LCJSIjo5NCwiRyI6OTQsIkIiOjk0fX0sIklzVmlzaWJsZSI6dHJ1ZSwiV2lkdGgiOjE4LjAsIkhlaWdodCI6MjAuMCwiQm9yZGVyU3R5bGUiOnsiJGlkIjoiMjM1IiwiTGluZUNvbG9yIjp7IiRyZWYiOiI2MyJ9LCJMaW5lV2VpZ2h0IjowLjAsIkxpbmVUeXBlIjowLCJQYXJlbnRTdHlsZSI6eyIkcmVmIjoiNjIifX0sIlBhcmVudFN0eWxlIjp7IiRyZWYiOiI1OSJ9fSwiVGl0bGVTdHlsZSI6eyIkaWQiOiIyMzYiLCJGb250U2V0dGluZ3MiOnsiJGlkIjoiMjM3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zOCIsIkxpbmVDb2xvciI6bnVsbCwiTGluZVdlaWdodCI6MC4wLCJMaW5lVHlwZSI6MCwiUGFyZW50U3R5bGUiOm51bGx9LCJQYXJlbnRTdHlsZSI6eyIkcmVmIjoiNjUifX0sIkRhdGVTdHlsZSI6eyIkaWQiOiIyMzkiLCJGb250U2V0dGluZ3MiOnsiJGlkIjoiMjQw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DEiLCJMaW5lQ29sb3IiOm51bGwsIkxpbmVXZWlnaHQiOjAuMCwiTGluZVR5cGUiOjAsIlBhcmVudFN0eWxlIjpudWxsfSwiUGFyZW50U3R5bGUiOnsiJHJlZiI6IjcyIn19LCJEYXRlRm9ybWF0Ijp7IiRpZCI6IjI0MiIsIkZvcm1hdFN0cmluZyI6Ik1NTU0gZCwgeXl5eSIsIlNlcGFyYXRvciI6Ii8iLCJVc2VJbnRlcm5hdGlvbmFsRGF0ZUZvcm1hdCI6ZmFsc2V9LCJJc1Zpc2libGUiOnRydWUsIlBhcmVudFN0eWxlIjp7IiRyZWYiOiI1MyJ9fSwiUG9zaXRpb24iOnsiJGlkIjoiMjQzIiwiUmF0aW8iOjAuMCwiSXNDdXN0b20iOmZhbHNlfSwiSWQiOiJkNTA4YmM4ZS03YmRjLTQ3Y2ItYjlmNC1iMTc2YzMwM2JlNzQiLCJJbXBvcnRJZCI6bnVsbCwiVGl0bGUiOiJTZXZlbnRoIE1pbGVzdG9uZSBvciBFdmVudCBIZXJlIiwiTm90ZSI6bnVsbCwiSHlwZXJsaW5rIjpudWxsLCJJc0NoYW5nZWQiOmZhbHNlLCJJc05ldyI6ZmFsc2V9LHsiJGlkIjoiMjQ0IiwiRGF0ZSI6IjIwMDUtMDYtMDFUMjM6NTk6NTkuOTk5WiIsIlN0eWxlIjp7IiRpZCI6IjI0NSIsIlNoYXBlIjo1LCJDb25uZWN0b3JNYXJnaW4iOnsiJHJlZiI6IjU0In0sIkNvbm5lY3RvclN0eWxlIjp7IiRpZCI6IjI0NiIsIkxpbmVDb2xvciI6eyIkaWQiOiIyNDciLCIkdHlwZSI6Ik5MUkUuQ29tbW9uLkRvbS5Tb2xpZENvbG9yQnJ1c2gsIE5MUkUuQ29tbW9uIiwiQ29sb3IiOnsiJGlkIjoiMjQ4IiwiQSI6ODksIlIiOjIyMywiRyI6ODMsIkIiOjM5fX0sIkxpbmVXZWlnaHQiOjEuMCwiTGluZVR5cGUiOjAsIlBhcmVudFN0eWxlIjp7IiRyZWYiOiI1NSJ9fSwiSXNCZWxvd1RpbWViYW5kIjp0cnVlLCJIaWRlRGF0ZSI6ZmFsc2UsIlNoYXBlU2l6ZSI6MCwiU3BhY2luZyI6Mi4wLCJQYWRkaW5nIjp7IiRyZWYiOiI1OCJ9LCJTaGFwZVN0eWxlIjp7IiRpZCI6IjI0OSIsIk1hcmdpbiI6eyIkcmVmIjoiNjAifSwiUGFkZGluZyI6eyIkcmVmIjoiNjEifSwiQmFja2dyb3VuZCI6eyIkaWQiOiIyNTAiLCJDb2xvciI6eyIkaWQiOiIyNTEiLCJBIjoyNTUsIlIiOjIyMywiRyI6ODMsIkIiOjM5fX0sIklzVmlzaWJsZSI6dHJ1ZSwiV2lkdGgiOjEyLjAsIkhlaWdodCI6MTQuMCwiQm9yZGVyU3R5bGUiOnsiJGlkIjoiMjUyIiwiTGluZUNvbG9yIjp7IiRyZWYiOiI2MyJ9LCJMaW5lV2VpZ2h0IjowLjAsIkxpbmVUeXBlIjowLCJQYXJlbnRTdHlsZSI6eyIkcmVmIjoiNjIifX0sIlBhcmVudFN0eWxlIjp7IiRyZWYiOiI1OSJ9fSwiVGl0bGVTdHlsZSI6eyIkaWQiOiIyNTMiLCJGb250U2V0dGluZ3MiOnsiJGlkIjoiMjU0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1NSIsIkxpbmVDb2xvciI6bnVsbCwiTGluZVdlaWdodCI6MC4wLCJMaW5lVHlwZSI6MCwiUGFyZW50U3R5bGUiOm51bGx9LCJQYXJlbnRTdHlsZSI6eyIkcmVmIjoiNjUifX0sIkRhdGVTdHlsZSI6eyIkaWQiOiIyNTYiLCJGb250U2V0dGluZ3MiOnsiJGlkIjoiMjU3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TgiLCJMaW5lQ29sb3IiOm51bGwsIkxpbmVXZWlnaHQiOjAuMCwiTGluZVR5cGUiOjAsIlBhcmVudFN0eWxlIjpudWxsfSwiUGFyZW50U3R5bGUiOnsiJHJlZiI6IjcyIn19LCJEYXRlRm9ybWF0Ijp7IiRpZCI6IjI1OSIsIkZvcm1hdFN0cmluZyI6Ik1NTU0gZCwgeXl5eSIsIlNlcGFyYXRvciI6Ii8iLCJVc2VJbnRlcm5hdGlvbmFsRGF0ZUZvcm1hdCI6ZmFsc2V9LCJJc1Zpc2libGUiOnRydWUsIlBhcmVudFN0eWxlIjp7IiRyZWYiOiI1MyJ9fSwiUG9zaXRpb24iOnsiJGlkIjoiMjYwIiwiUmF0aW8iOjAuMCwiSXNDdXN0b20iOmZhbHNlfSwiSWQiOiIyZDIwZDdkYy1jOTRmLTRkZTItOTQ2ZS00MzczZDQ5NGYxMGIiLCJJbXBvcnRJZCI6bnVsbCwiVGl0bGUiOiJFaWdodCBNaWxlc3RvbmUgb3IgRXZlbnQgSGVyZSIsIk5vdGUiOm51bGwsIkh5cGVybGluayI6bnVsbCwiSXNDaGFuZ2VkIjpmYWxzZSwiSXNOZXciOmZhbHNlfSx7IiRpZCI6IjI2MSIsIkRhdGUiOiIyMDA4LTExLTA5VDIzOjU5OjU5Ljk5OVoiLCJTdHlsZSI6eyIkaWQiOiIyNjIiLCJTaGFwZSI6MTAsIkNvbm5lY3Rvck1hcmdpbiI6eyIkcmVmIjoiNTQifSwiQ29ubmVjdG9yU3R5bGUiOnsiJGlkIjoiMjYzIiwiTGluZUNvbG9yIjp7IiRpZCI6IjI2NCIsIiR0eXBlIjoiTkxSRS5Db21tb24uRG9tLlNvbGlkQ29sb3JCcnVzaCwgTkxSRS5Db21tb24iLCJDb2xvciI6eyIkaWQiOiIyNjUiLCJBIjo4OSwiUiI6NjUsIkciOjEzOCwiQiI6MTc5fX0sIkxpbmVXZWlnaHQiOjEuMCwiTGluZVR5cGUiOjAsIlBhcmVudFN0eWxlIjp7IiRyZWYiOiI1NSJ9fSwiSXNCZWxvd1RpbWViYW5kIjpmYWxzZSwiSGlkZURhdGUiOmZhbHNlLCJTaGFwZVNpemUiOjAsIlNwYWNpbmciOjIuMCwiUGFkZGluZyI6eyIkcmVmIjoiNTgifSwiU2hhcGVTdHlsZSI6eyIkaWQiOiIyNjYiLCJNYXJnaW4iOnsiJHJlZiI6IjYwIn0sIlBhZGRpbmciOnsiJHJlZiI6IjYxIn0sIkJhY2tncm91bmQiOnsiJGlkIjoiMjY3IiwiQ29sb3IiOnsiJGlkIjoiMjY4IiwiQSI6MjU1LCJSIjo4MywiRyI6OTIsIkIiOjE5fX0sIklzVmlzaWJsZSI6dHJ1ZSwiV2lkdGgiOjEyLjAsIkhlaWdodCI6MTQuMCwiQm9yZGVyU3R5bGUiOnsiJGlkIjoiMjY5IiwiTGluZUNvbG9yIjp7IiRyZWYiOiI2MyJ9LCJMaW5lV2VpZ2h0IjowLjAsIkxpbmVUeXBlIjowLCJQYXJlbnRTdHlsZSI6eyIkcmVmIjoiNjIifX0sIlBhcmVudFN0eWxlIjp7IiRyZWYiOiI1OSJ9fSwiVGl0bGVTdHlsZSI6eyIkaWQiOiIyNzAiLCJGb250U2V0dGluZ3MiOnsiJGlkIjoiMjcx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3MiIsIkxpbmVDb2xvciI6bnVsbCwiTGluZVdlaWdodCI6MC4wLCJMaW5lVHlwZSI6MCwiUGFyZW50U3R5bGUiOm51bGx9LCJQYXJlbnRTdHlsZSI6eyIkcmVmIjoiNjUifX0sIkRhdGVTdHlsZSI6eyIkaWQiOiIyNzMiLCJGb250U2V0dGluZ3MiOnsiJGlkIjoiMjc0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zUiLCJMaW5lQ29sb3IiOm51bGwsIkxpbmVXZWlnaHQiOjAuMCwiTGluZVR5cGUiOjAsIlBhcmVudFN0eWxlIjpudWxsfSwiUGFyZW50U3R5bGUiOnsiJHJlZiI6IjcyIn19LCJEYXRlRm9ybWF0Ijp7IiRpZCI6IjI3NiIsIkZvcm1hdFN0cmluZyI6Ik1NTU0gZCwgeXl5eSIsIlNlcGFyYXRvciI6Ii8iLCJVc2VJbnRlcm5hdGlvbmFsRGF0ZUZvcm1hdCI6ZmFsc2V9LCJJc1Zpc2libGUiOnRydWUsIlBhcmVudFN0eWxlIjp7IiRyZWYiOiI1MyJ9fSwiUG9zaXRpb24iOnsiJGlkIjoiMjc3IiwiUmF0aW8iOjAuMCwiSXNDdXN0b20iOmZhbHNlfSwiSWQiOiI3ODBiNWNjNS1lYzg1LTRlMzItYWM2YS02N2EzMGI3MTQxODUiLCJJbXBvcnRJZCI6bnVsbCwiVGl0bGUiOiJOaW50aCBNaWxlc3RvbmUgb3IgRXZlbnQgSGVyZSIsIk5vdGUiOm51bGwsIkh5cGVybGluayI6bnVsbCwiSXNDaGFuZ2VkIjpmYWxzZSwiSXNOZXciOmZhbHNlfSx7IiRpZCI6IjI3OCIsIkRhdGUiOiIyMDEyLTAyLTA0VDIzOjU5OjU5Ljk5OVoiLCJTdHlsZSI6eyIkaWQiOiIyNzkiLCJTaGFwZSI6MTIsIkNvbm5lY3Rvck1hcmdpbiI6eyIkcmVmIjoiNTQifSwiQ29ubmVjdG9yU3R5bGUiOnsiJGlkIjoiMjgwIiwiTGluZUNvbG9yIjp7IiRpZCI6IjI4MSIsIiR0eXBlIjoiTkxSRS5Db21tb24uRG9tLlNvbGlkQ29sb3JCcnVzaCwgTkxSRS5Db21tb24iLCJDb2xvciI6eyIkaWQiOiIyODIiLCJBIjo4OSwiUiI6NjUsIkciOjEzOCwiQiI6MTc5fX0sIkxpbmVXZWlnaHQiOjEuMCwiTGluZVR5cGUiOjAsIlBhcmVudFN0eWxlIjp7IiRyZWYiOiI1NSJ9fSwiSXNCZWxvd1RpbWViYW5kIjp0cnVlLCJIaWRlRGF0ZSI6ZmFsc2UsIlNoYXBlU2l6ZSI6MCwiU3BhY2luZyI6Mi4wLCJQYWRkaW5nIjp7IiRyZWYiOiI1OCJ9LCJTaGFwZVN0eWxlIjp7IiRpZCI6IjI4MyIsIk1hcmdpbiI6eyIkcmVmIjoiNjAifSwiUGFkZGluZyI6eyIkcmVmIjoiNjEifSwiQmFja2dyb3VuZCI6eyIkaWQiOiIyODQiLCJDb2xvciI6eyIkaWQiOiIyODUiLCJBIjoyNTUsIlIiOjY1LCJHIjoxMzgsIkIiOjE3OX19LCJJc1Zpc2libGUiOnRydWUsIldpZHRoIjoxMi4wLCJIZWlnaHQiOjE0LjAsIkJvcmRlclN0eWxlIjp7IiRpZCI6IjI4NiIsIkxpbmVDb2xvciI6eyIkcmVmIjoiNjMifSwiTGluZVdlaWdodCI6MC4wLCJMaW5lVHlwZSI6MCwiUGFyZW50U3R5bGUiOnsiJHJlZiI6IjYyIn19LCJQYXJlbnRTdHlsZSI6eyIkcmVmIjoiNTkifX0sIlRpdGxlU3R5bGUiOnsiJGlkIjoiMjg3IiwiRm9udFNldHRpbmdzIjp7IiRpZCI6IjI4OC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ODkiLCJMaW5lQ29sb3IiOm51bGwsIkxpbmVXZWlnaHQiOjAuMCwiTGluZVR5cGUiOjAsIlBhcmVudFN0eWxlIjpudWxsfSwiUGFyZW50U3R5bGUiOnsiJHJlZiI6IjY1In19LCJEYXRlU3R5bGUiOnsiJGlkIjoiMjkwIiwiRm9udFNldHRpbmdzIjp7IiRpZCI6IjI5MS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kyIiwiTGluZUNvbG9yIjpudWxsLCJMaW5lV2VpZ2h0IjowLjAsIkxpbmVUeXBlIjowLCJQYXJlbnRTdHlsZSI6bnVsbH0sIlBhcmVudFN0eWxlIjp7IiRyZWYiOiI3MiJ9fSwiRGF0ZUZvcm1hdCI6eyIkaWQiOiIyOTMiLCJGb3JtYXRTdHJpbmciOiJNTU1NIGQsIHl5eXkiLCJTZXBhcmF0b3IiOiIvIiwiVXNlSW50ZXJuYXRpb25hbERhdGVGb3JtYXQiOmZhbHNlfSwiSXNWaXNpYmxlIjp0cnVlLCJQYXJlbnRTdHlsZSI6eyIkcmVmIjoiNTMifX0sIlBvc2l0aW9uIjp7IiRpZCI6IjI5NCIsIlJhdGlvIjowLjAsIklzQ3VzdG9tIjpmYWxzZX0sIklkIjoiNTMxMTM0YzItZTA4Mi00NDc5LWExM2MtZmI3ZTZlYWViMzBjIiwiSW1wb3J0SWQiOm51bGwsIlRpdGxlIjoiVGVudGggTWlsZXN0b25lIG9yIEV2ZW50IEhlcmUiLCJOb3RlIjpudWxsLCJIeXBlcmxpbmsiOm51bGwsIklzQ2hhbmdlZCI6ZmFsc2UsIklzTmV3IjpmYWxzZX0seyIkaWQiOiIyOTUiLCJEYXRlIjoiMjAxNi0wMS0xNVQyMzo1OTo1OS45OTlaIiwiU3R5bGUiOnsiJGlkIjoiMjk2IiwiU2hhcGUiOjIsIkNvbm5lY3Rvck1hcmdpbiI6eyIkcmVmIjoiNTQifSwiQ29ubmVjdG9yU3R5bGUiOnsiJGlkIjoiMjk3IiwiTGluZUNvbG9yIjp7IiRpZCI6IjI5OCIsIiR0eXBlIjoiTkxSRS5Db21tb24uRG9tLlNvbGlkQ29sb3JCcnVzaCwgTkxSRS5Db21tb24iLCJDb2xvciI6eyIkaWQiOiIyOTkiLCJBIjo4OSwiUiI6MjQ2LCJHIjoxNDYsIkIiOjB9fSwiTGluZVdlaWdodCI6MS4wLCJMaW5lVHlwZSI6MCwiUGFyZW50U3R5bGUiOnsiJHJlZiI6IjU1In19LCJJc0JlbG93VGltZWJhbmQiOmZhbHNlLCJIaWRlRGF0ZSI6ZmFsc2UsIlNoYXBlU2l6ZSI6MSwiU3BhY2luZyI6Mi4wLCJQYWRkaW5nIjp7IiRyZWYiOiI1OCJ9LCJTaGFwZVN0eWxlIjp7IiRpZCI6IjMwMCIsIk1hcmdpbiI6eyIkcmVmIjoiNjAifSwiUGFkZGluZyI6eyIkcmVmIjoiNjEifSwiQmFja2dyb3VuZCI6eyIkaWQiOiIzMDEiLCJDb2xvciI6eyIkaWQiOiIzMDIiLCJBIjoyNTUsIlIiOjI0NiwiRyI6MTQ2LCJCIjowfX0sIklzVmlzaWJsZSI6dHJ1ZSwiV2lkdGgiOjE4LjAsIkhlaWdodCI6MjAuMCwiQm9yZGVyU3R5bGUiOnsiJGlkIjoiMzAzIiwiTGluZUNvbG9yIjp7IiRyZWYiOiI2MyJ9LCJMaW5lV2VpZ2h0IjowLjAsIkxpbmVUeXBlIjowLCJQYXJlbnRTdHlsZSI6eyIkcmVmIjoiNjIifX0sIlBhcmVudFN0eWxlIjp7IiRyZWYiOiI1OSJ9fSwiVGl0bGVTdHlsZSI6eyIkaWQiOiIzMDQiLCJGb250U2V0dGluZ3MiOnsiJGlkIjoiMzA1IiwiRm9udFNpemUiOjEyLCJGb250TmFtZSI6IkFyaWFsIiwiSXNCb2xkIjpmYWxzZSwiSXNJdGFsaWMiOmZhbHNlLCJJc1VuZGVybGluZWQiOmZhbHNlLCJQYXJlbnRTdHlsZSI6eyIkcmVmIjoiNjYifX0sIkF1dG9TaXplIjowLCJGb3JlZ3JvdW5kIjp7IiRpZCI6IjMwNiIsIkNvbG9yIjp7IiRpZCI6IjMwNyIsIkEiOjI1NSwiUiI6MjIzLCJHIjo4MywiQiI6Mzl9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zMDgiLCJMaW5lQ29sb3IiOm51bGwsIkxpbmVXZWlnaHQiOjAuMCwiTGluZVR5cGUiOjAsIlBhcmVudFN0eWxlIjpudWxsfSwiUGFyZW50U3R5bGUiOnsiJHJlZiI6IjY1In19LCJEYXRlU3R5bGUiOnsiJGlkIjoiMzA5IiwiRm9udFNldHRpbmdzIjp7IiRpZCI6IjMxMC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ExIiwiTGluZUNvbG9yIjpudWxsLCJMaW5lV2VpZ2h0IjowLjAsIkxpbmVUeXBlIjowLCJQYXJlbnRTdHlsZSI6bnVsbH0sIlBhcmVudFN0eWxlIjp7IiRyZWYiOiI3MiJ9fSwiRGF0ZUZvcm1hdCI6eyIkaWQiOiIzMTIiLCJGb3JtYXRTdHJpbmciOiJNTU1NIGQsIHl5eXkiLCJTZXBhcmF0b3IiOiIvIiwiVXNlSW50ZXJuYXRpb25hbERhdGVGb3JtYXQiOmZhbHNlfSwiSXNWaXNpYmxlIjp0cnVlLCJQYXJlbnRTdHlsZSI6eyIkcmVmIjoiNTMifX0sIlBvc2l0aW9uIjp7IiRpZCI6IjMxMyIsIlJhdGlvIjowLjAsIklzQ3VzdG9tIjpmYWxzZX0sIklkIjoiNTE2YzJiNjgtN2EwZS00OWM2LWFkMWEtMDQyMzQ5MDQ5MzhmIiwiSW1wb3J0SWQiOm51bGwsIlRpdGxlIjoiVG9kYXkiLCJOb3RlIjpudWxsLCJIeXBlcmxpbmsiOm51bGwsIklzQ2hhbmdlZCI6ZmFsc2UsIklzTmV3IjpmYWxzZX1dLCJUYXNrcyI6W10sIk1zUHJvamVjdEl0ZW1zVHJlZSI6eyIkaWQiOiIzMTQiLCJSb290Ijp7IiRpZCI6IjMxNSIsIkltcG9ydElkIjpudWxsLCJJc0ltcG9ydGVkIjpmYWxzZSwiQ2hpbGRyZW4iOltdfX0sIlNldHRpbmdzIjp7IiRpZCI6IjMxNiIsIkltcGFPcHRpb25zIjp7IiRpZCI6IjMxNy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saW5lSW1wb3J0ZWQiOmZhbHNlfQ=="/>
  <p:tag name="__MASTER" val="__part_0"/>
</p:tagLst>
</file>

<file path=ppt/tags/tag184.xml><?xml version="1.0" encoding="utf-8"?>
<p:tagLst xmlns:a="http://schemas.openxmlformats.org/drawingml/2006/main" xmlns:r="http://schemas.openxmlformats.org/officeDocument/2006/relationships" xmlns:p="http://schemas.openxmlformats.org/presentationml/2006/main">
  <p:tag name="OTLMARKERSHAPE" val="OTL"/>
</p:tagLst>
</file>

<file path=ppt/tags/tag185.xml><?xml version="1.0" encoding="utf-8"?>
<p:tagLst xmlns:a="http://schemas.openxmlformats.org/drawingml/2006/main" xmlns:r="http://schemas.openxmlformats.org/officeDocument/2006/relationships" xmlns:p="http://schemas.openxmlformats.org/presentationml/2006/main">
  <p:tag name="OTLMARKERSHAPE" val="OTL"/>
</p:tagLst>
</file>

<file path=ppt/tags/tag186.xml><?xml version="1.0" encoding="utf-8"?>
<p:tagLst xmlns:a="http://schemas.openxmlformats.org/drawingml/2006/main" xmlns:r="http://schemas.openxmlformats.org/officeDocument/2006/relationships" xmlns:p="http://schemas.openxmlformats.org/presentationml/2006/main">
  <p:tag name="OTLMARKERSHAPE" val="OTL"/>
</p:tagLst>
</file>

<file path=ppt/tags/tag187.xml><?xml version="1.0" encoding="utf-8"?>
<p:tagLst xmlns:a="http://schemas.openxmlformats.org/drawingml/2006/main" xmlns:r="http://schemas.openxmlformats.org/officeDocument/2006/relationships" xmlns:p="http://schemas.openxmlformats.org/presentationml/2006/main">
  <p:tag name="OTLMARKERSHAPE" val="OTL"/>
</p:tagLst>
</file>

<file path=ppt/tags/tag188.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40.xml><?xml version="1.0" encoding="utf-8"?>
<p:tagLst xmlns:a="http://schemas.openxmlformats.org/drawingml/2006/main" xmlns:r="http://schemas.openxmlformats.org/officeDocument/2006/relationships" xmlns:p="http://schemas.openxmlformats.org/presentationml/2006/main">
  <p:tag name="OTLMARKERSHAPE" val="OTL"/>
</p:tagLst>
</file>

<file path=ppt/tags/tag41.xml><?xml version="1.0" encoding="utf-8"?>
<p:tagLst xmlns:a="http://schemas.openxmlformats.org/drawingml/2006/main" xmlns:r="http://schemas.openxmlformats.org/officeDocument/2006/relationships" xmlns:p="http://schemas.openxmlformats.org/presentationml/2006/main">
  <p:tag name="OTLMARKERSHAPE" val="OTL"/>
</p:tagLst>
</file>

<file path=ppt/tags/tag42.xml><?xml version="1.0" encoding="utf-8"?>
<p:tagLst xmlns:a="http://schemas.openxmlformats.org/drawingml/2006/main" xmlns:r="http://schemas.openxmlformats.org/officeDocument/2006/relationships" xmlns:p="http://schemas.openxmlformats.org/presentationml/2006/main">
  <p:tag name="OTLMARKERSHAPE" val="OTL"/>
</p:tagLst>
</file>

<file path=ppt/tags/tag43.xml><?xml version="1.0" encoding="utf-8"?>
<p:tagLst xmlns:a="http://schemas.openxmlformats.org/drawingml/2006/main" xmlns:r="http://schemas.openxmlformats.org/officeDocument/2006/relationships" xmlns:p="http://schemas.openxmlformats.org/presentationml/2006/main">
  <p:tag name="OTLMARKERSHAPE" val="OTL"/>
</p:tagLst>
</file>

<file path=ppt/tags/tag44.xml><?xml version="1.0" encoding="utf-8"?>
<p:tagLst xmlns:a="http://schemas.openxmlformats.org/drawingml/2006/main" xmlns:r="http://schemas.openxmlformats.org/officeDocument/2006/relationships" xmlns:p="http://schemas.openxmlformats.org/presentationml/2006/main">
  <p:tag name="OTLMARKERSHAPE" val="OTL"/>
</p:tagLst>
</file>

<file path=ppt/tags/tag45.xml><?xml version="1.0" encoding="utf-8"?>
<p:tagLst xmlns:a="http://schemas.openxmlformats.org/drawingml/2006/main" xmlns:r="http://schemas.openxmlformats.org/officeDocument/2006/relationships" xmlns:p="http://schemas.openxmlformats.org/presentationml/2006/main">
  <p:tag name="OTLMARKERSHAPE" val="OTL"/>
</p:tagLst>
</file>

<file path=ppt/tags/tag46.xml><?xml version="1.0" encoding="utf-8"?>
<p:tagLst xmlns:a="http://schemas.openxmlformats.org/drawingml/2006/main" xmlns:r="http://schemas.openxmlformats.org/officeDocument/2006/relationships" xmlns:p="http://schemas.openxmlformats.org/presentationml/2006/main">
  <p:tag name="OTLMARKERSHAPE" val="OTL"/>
</p:tagLst>
</file>

<file path=ppt/tags/tag47.xml><?xml version="1.0" encoding="utf-8"?>
<p:tagLst xmlns:a="http://schemas.openxmlformats.org/drawingml/2006/main" xmlns:r="http://schemas.openxmlformats.org/officeDocument/2006/relationships" xmlns:p="http://schemas.openxmlformats.org/presentationml/2006/main">
  <p:tag name="OTLMARKERSHAPE" val="OTL"/>
</p:tagLst>
</file>

<file path=ppt/tags/tag48.xml><?xml version="1.0" encoding="utf-8"?>
<p:tagLst xmlns:a="http://schemas.openxmlformats.org/drawingml/2006/main" xmlns:r="http://schemas.openxmlformats.org/officeDocument/2006/relationships" xmlns:p="http://schemas.openxmlformats.org/presentationml/2006/main">
  <p:tag name="OTLMARKERSHAPE" val="OTL"/>
</p:tagLst>
</file>

<file path=ppt/tags/tag49.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50.xml><?xml version="1.0" encoding="utf-8"?>
<p:tagLst xmlns:a="http://schemas.openxmlformats.org/drawingml/2006/main" xmlns:r="http://schemas.openxmlformats.org/officeDocument/2006/relationships" xmlns:p="http://schemas.openxmlformats.org/presentationml/2006/main">
  <p:tag name="OTLMARKERSHAPE" val="OTL"/>
</p:tagLst>
</file>

<file path=ppt/tags/tag51.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iJMZWFmIiwiSXNUZW1wbGF0ZSI6ZmFsc2UsIlZlcnNpb24iOnsiJGlkIjoiMiIsIlZlcnNpb24iOiIzLjAuMSIsIk9yaWdpbmFsQXNzZW1ibHlWZXJzaW9uIjoiMy4wMS4wMi4wMCIsIkVkaXRpb24iOiJQbHVzIiwiSXNQbHVzRWRpdGlvbiI6dHJ1ZX0sIkVmZmVjdCI6MSwiU3R5bGUiOnsiJGlkIjoiMyIsIlRpbWViYW5kU3R5bGUiOnsiJGlkIjoiNCIsIlNjYWxlTWFya2luZyI6MCwiU2hhcGUiOjE3LCJTaGFwZVN0eWxlIjp7IiRpZCI6IjUiLCJNYXJnaW4iOnsiJGlkIjoiNiIsIlRvcCI6MCwiTGVmdCI6MTAsIlJpZ2h0IjoxMCwiQm90dG9tIjowfSwiUGFkZGluZyI6eyIkaWQiOiI3IiwiVG9wIjozLCJMZWZ0IjoxMywiUmlnaHQiOjEzLCJCb3R0b20iOjN9LCJCYWNrZ3JvdW5kIjp7IiRpZCI6IjgiLCJDb2xvciI6eyIkaWQiOiI5IiwiQSI6MjU1LCJSIjoxNjYsIkciOjE4MywiQiI6Mzl9fSwiSXNWaXNpYmxlIjp0cnVlLCJXaWR0aCI6ODU4LjAsIkhlaWdodCI6MzAuMCwiQm9yZGVyU3R5bGUiOnsiJGlkIjoiMTAiLCJMaW5lQ29sb3IiOnsiJGlkIjoiMTEiLCIkdHlwZSI6Ik5MUkUuQ29tbW9uLkRvbS5Tb2xpZENvbG9yQnJ1c2gsIE5MUkUuQ29tbW9uIiwiQ29sb3IiOnsiJGlkIjoiMTIiLCJBIjoyNTUsIlIiOjI1NSwiRyI6MCwiQiI6MH19LCJMaW5lV2VpZ2h0IjowLjAsIkxpbmVUeXBlIjowLCJQYXJlbnRTdHlsZSI6bnVsbH0sIlBhcmVudFN0eWxlIjpudWxsfSwiUmlnaHRFbmRDYXBzU3R5bGUiOnsiJGlkIjoiMTMiLCJGb250U2V0dGluZ3MiOnsiJGlkIjoiMTQiLCJGb250U2l6ZSI6MTgsIkZvbnROYW1lIjoiQ2FsaWJyaSIsIklzQm9sZCI6dHJ1ZSwiSXNJdGFsaWMiOmZhbHNlLCJJc1VuZGVybGluZWQiOmZhbHNlLCJQYXJlbnRTdHlsZSI6bnVsbH0sIkF1dG9TaXplIjowLCJGb3JlZ3JvdW5kIjp7IiRpZCI6IjE1IiwiQ29sb3IiOnsiJGlkIjoiMTYiLCJBIjoyNTUsIlIiOjE2NiwiRyI6MTgzLCJCIjozOX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MCwiUiI6MCwiRyI6MCwiQiI6MH19LCJJc1Zpc2libGUiOmZhbHN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TY2LCJHIjoxODMsIkIiOjM5fX0sIk1heFdpZHRoIjoiSW5maW5pdHkiLCJNYXhIZWlnaHQiOiJJbmZpbml0eSIsIlNtYXJ0Rm9yZWdyb3VuZElzQWN0aXZlIjpmYWxzZSwiSG9yaXpvbnRhbEFsaWdubWVudCI6MCwiVmVydGljYWxBbGlnbm1lbnQiOjAsIlNtYXJ0Rm9yZWdyb3VuZCI6bnVsbCwiTWFyZ2luIjp7IiRpZCI6IjI1IiwiVG9wIjowLCJMZWZ0IjoyMCwiUmlnaHQiOjAsIkJvdHRvbSI6MH0sIlBhZGRpbmciOnsiJGlkIjoiMjYiLCJUb3AiOjAsIkxlZnQiOjAsIlJpZ2h0IjowLCJCb3R0b20iOjB9LCJCYWNrZ3JvdW5kIjp7IiRpZCI6IjI3IiwiQ29sb3IiOnsiJHJlZiI6IjIwIn19LCJJc1Zpc2libGUiOmZhbHNlLCJXaWR0aCI6MC4wLCJIZWlnaHQiOjAuMCwiQm9yZGVyU3R5bGUiOm51bGwsIlBhcmVudFN0eWxlIjpudWxsfSwiVG9kYXlUZXh0U3R5bGUiOnsiJGlkIjoiMjgiLCJGb250U2V0dGluZ3MiOnsiJGlkIjoiMjkiLCJGb250U2l6ZSI6MTI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1hcmdpbiI6eyIkaWQiOiIzMiIsIlRvcCI6MCwiTGVmdCI6MCwiUmlnaHQiOjAsIkJvdHRvbSI6MH0sIlBhZGRpbmciOnsiJGlkIjoiMzMiLCJUb3AiOjAsIkxlZnQiOjAsIlJpZ2h0IjowLCJCb3R0b20iOjB9LCJCYWNrZ3JvdW5kIjp7IiRpZCI6IjM0IiwiQ29sb3IiOnsiJHJlZiI6IjIwIn19LCJJc1Zpc2libGUiOnRydW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jU1LCJHIjowLCJCIjowfX0sIklzVmlzaWJsZSI6dHJ1ZSwiV2lkdGgiOjAuMCwiSGVpZ2h0IjowLjAsIkJvcmRlclN0eWxlIjpudWxsLCJQYXJlbnRTdHlsZSI6bnVsbH0sIlNjYWxlU3R5bGUiOnsiJGlkIjoiNDAiLCJTaG93U2VnbWVudFNlcGFyYXRvcnMiOnRydW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iwiUiI6MjU1LCJHIjowLCJCIjowfX0sIkFwcGVuZFllYXJPblllYXJDaGFuZ2UiOnRydWUsIkVsYXBzZWRUaW1lRm9ybWF0IjowLCJUb2RheU1hcmtlclBvc2l0aW9uIjowLCJRdWlja1Bvc2l0aW9uIjozLCJBYnNvbHV0ZVBvc2l0aW9uIjoyMTYuMCwiTWFyZ2luIjp7IiRpZCI6IjQ5IiwiVG9wIjowLCJMZWZ0IjoxMCwiUmlnaHQiOjEwLCJCb3R0b20iOjB9LCJQYWRkaW5nIjp7IiRpZCI6IjUwIiwiVG9wIjowLCJMZWZ0IjowLCJSaWdodCI6MCwiQm90dG9tIjowfSwiQmFja2dyb3VuZCI6eyIkaWQiOiI1MSIsIkNvbG9yIjp7IiRpZCI6IjUyIiwiQSI6MjU1LCJSIjozMSwiRyI6NzMsIkIiOjEyNX19LCJJc1Zpc2libGUiOnRydWUsIldpZHRoIjowLjAsIkhlaWdodCI6MC4wLCJCb3JkZXJTdHlsZSI6bnVsbCwiUGFyZW50U3R5bGUiOm51bGx9LCJEZWZhdWx0TWlsZXN0b25lU3R5bGUiOnsiJGlkIjoiNTMiLCJTaGFwZSI6OS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yLCJGb250TmFtZSI6IkFyaWFsIiwiSXNCb2xkIjpmYWxzZSwiSXNJdGFsaWMiOmZhbHNlLCJJc1VuZGVybGluZWQiOmZhbHNlLCJQYXJlbnRTdHlsZSI6bnVsbH0sIkF1dG9TaXplIjowLCJGb3JlZ3JvdW5kIjp7IiRpZCI6IjY3IiwiQ29sb3IiOnsiJGlkIjoiNjgiLCJBIjoyNTUsIlIiOjk0LCJHIjo5NCwiQiI6OTR9fSwiTWF4V2lkdGgiOjIwMC4wLCJNYXhIZWlnaHQiOiJJbmZpbml0eSIsIlNtYXJ0Rm9yZWdyb3VuZElzQWN0aXZlIjpmYWxzZSwiSG9yaXpvbnRhbEFsaWdubWVudCI6MSwiVmVydGljYWxBbGlnbm1lbnQiOjAsIlNtYXJ0Rm9yZWdyb3VuZCI6bnVsbCwiTWFyZ2luIjp7IiRpZCI6IjY5IiwiVG9wIjowLCJMZWZ0IjowLCJSaWdodCI6MCwiQm90dG9tIjowfSwiUGFkZGluZyI6eyIkaWQiOiI3MCIsIlRvcCI6MCwiTGVmdCI6MCwiUmlnaHQiOjAsIkJvdHRvbSI6MH0sIkJhY2tncm91bmQiOnsiJGlkIjoiNzEiLCJDb2xvciI6eyIkcmVmIjoiMjAifX0sIklzVmlzaWJsZSI6dHJ1ZSwiV2lkdGgiOjAuMCwiSGVpZ2h0IjowLjAsIkJvcmRlclN0eWxlIjpudWxsLCJQYXJlbnRTdHlsZSI6bnVsbH0sIkRhdGVTdHlsZSI6eyIkaWQiOiI3MiIsIkZvbnRTZXR0aW5ncyI6eyIkaWQiOiI3MyIsIkZvbnRTaXplIjoxMCwiRm9udE5hbWUiOiJBcmlhbCBOYXJyb3ciLCJJc0JvbGQiOmZhbHNlLCJJc0l0YWxpYyI6ZmFsc2UsIklzVW5kZXJsaW5lZCI6ZmFsc2UsIlBhcmVudFN0eWxlIjpudWxsfSwiQXV0b1NpemUiOjAsIkZvcmVncm91bmQiOnsiJGlkIjoiNzQiLCJDb2xvciI6eyIkaWQiOiI3NSIsIkEiOjI1NSwiUiI6MTY2LCJHIjoxODMsIkIiOjM5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U1NTSBkLCB5eXl5IiwiU2VwYXJhdG9yIjoiLyIsIlVzZUludGVybmF0aW9uYWxEYXRlRm9ybWF0IjpmYWxzZX0sIklzVmlzaWJsZSI6dHJ1ZSwiUGFyZW50U3R5bGUiOm51bGx9LCJEZWZhdWx0VGFza1N0eWxlIjp7IiRpZCI6IjgwIiwiU2hhcGUiOjgsIlNoYXBlVGhpY2tuZXNzIjoxLCJEdXJhdGlvbkZvcm1hdCI6MCwiSW5jbHVkZU5vbldvcmtpbmdEYXlzSW5EdXJhdGlvbiI6dHJ1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xNjYsIkciOjE4MywiQiI6Mzl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xNjYsIkciOjE4MywiQiI6Mzl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w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EuMCwiTGluZVR5cGUiOjAsIlBhcmVudFN0eWxlIjpudWxsfSwiTWFyZ2luIjpudWxsLCJTdGFydERhdGVQb3NpdGlvbiI6MywiRW5kRGF0ZVBvc2l0aW9uIjozLCJUaXRsZVBvc2l0aW9uIjo0LCJEdXJhdGlvblBvc2l0aW9uIjo2LCJQZXJjZW50YWdlQ29tcGxldGVkUG9zaXRpb24iOjYsIlNwYWNpbmciOjUsIklzQmVsb3dUaW1lYmFuZCI6dHJ1ZSwiUGVyY2VudGFnZUNvbXBsZXRlU2hhcGVPcGFjaXR5IjozNSwiU2hhcGVTdHlsZSI6eyIkaWQiOiIxMDEiLCJNYXJnaW4iOnsiJGlkIjoiMTAyIiwiVG9wIjowLCJMZWZ0Ijo0LCJSaWdodCI6NCwiQm90dG9tIjowfSwiUGFkZGluZyI6eyIkaWQiOiIxMDMiLCJUb3AiOjAsIkxlZnQiOjAsIlJpZ2h0IjowLCJCb3R0b20iOjB9LCJCYWNrZ3JvdW5kIjpudWxsLCJJc1Zpc2libGUiOnRydWUsIldpZHRoIjowLjAsIkhlaWdodCI6MTYuMCwiQm9yZGVyU3R5bGUiOnsiJGlkIjoiMTA0IiwiTGluZUNvbG9yIjp7IiRpZCI6IjEwNSIsIiR0eXBlIjoiTkxSRS5Db21tb24uRG9tLlNvbGlkQ29sb3JCcnVzaCwgTkxSRS5Db21tb24iLCJDb2xvciI6eyIkaWQiOiIxMDYiLCJBIjoyNTUsIlIiOjI1NSwiRyI6MCwiQiI6MH19LCJMaW5lV2VpZ2h0IjowLjAsIkxpbmVUeXBlIjowLCJQYXJlbnRTdHlsZSI6bnVsbH0sIlBhcmVudFN0eWxlIjpudWxsfSwiVGl0bGVTdHlsZSI6eyIkaWQiOiIxMDciLCJGb250U2V0dGluZ3MiOnsiJGlkIjoiMTA4IiwiRm9udFNpemUiOjExLCJGb250TmFtZSI6IkNhbGlicmkiLCJJc0JvbGQiOnRydWUsIklzSXRhbGljIjpmYWxzZSwiSXNVbmRlcmxpbmVkIjpmYWxzZSwiUGFyZW50U3R5bGUiOm51bGx9LCJBdXRvU2l6ZSI6MCwiRm9yZWdyb3VuZCI6eyIkaWQiOiIxMDkiLCJDb2xvciI6eyIkaWQiOiIxMTAiLCJBIjoyNTUsIlIiOjAsIkciOjAsIkIiOjB9fSwiTWF4V2lkdGgiOjcyMC4wLCJNYXhIZWlnaHQiOiJJbmZpbml0eSIsIlNtYXJ0Rm9yZWdyb3VuZElzQWN0aXZlIjp0cnVlLCJIb3Jpem9udGFsQWxpZ25tZW50Ijox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k0LCJHIjo5NCwiQiI6OTR9fSwiTWF4V2lkdGgiOjIwMC4wLCJNYXhIZWlnaHQiOiJJbmZpbml0eSIsIlNtYXJ0Rm9yZWdyb3VuZElzQWN0aXZlIjpmYWxzZSwiSG9yaXpvbnRhbEFsaWdubWVudCI6MCwiVmVydGljYWxBbGlnbm1lbnQiOjAsIlNtYXJ0Rm9yZWdyb3VuZCI6bnVsbCwiTWFyZ2luIjp7IiRpZCI6IjExOCIsIlRvcCI6MCwiTGVmdCI6MCwiUmlnaHQiOjAsIkJvdHRvbSI6MH0sIlBhZGRpbmciOnsiJGlkIjoiMTE5IiwiVG9wIjowLCJMZWZ0IjowLCJSaWdodCI6MCwiQm90dG9tIjowfSwiQmFja2dyb3VuZCI6eyIkaWQiOiIxMjAiLCJDb2xvciI6eyIkcmVmIjoiMjAifX0sIklzVmlzaWJsZSI6dHJ1ZSwiV2lkdGgiOjAuMCwiSGVpZ2h0IjowLjAsIkJvcmRlclN0eWxlIjpudWxsLCJQYXJlbnRTdHlsZSI6bnVsbH0sIkRhdGVGb3JtYXQiOnsiJGlkIjoiMTIxIiwiRm9ybWF0U3RyaW5nIjoiTU1NIGQiLCJTZXBhcmF0b3IiOiIvIiwiVXNlSW50ZXJuYXRpb25hbERhdGVGb3JtYXQiOmZhbHNlfSwiSXNWaXNpYmxlIjp0cnVlLCJQYXJlbnRTdHlsZSI6bnVsbH0sIlNob3dFbGFwc2VkVGltZUdyYWRpZW50U3R5bGUiOmZhbHNlfSwiU2NhbGUiOnsiJGlkIjoiMTIyIiwiU3RhcnREYXRlIjoiMTk3OC0xMC0wMVQyMzo1OTo1OS45OTlaIiwiRW5kRGF0ZSI6IjIwMTYtMDEtMTVUMjM6NTk6NTkuOTk5WiIsIkZvcm1hdCI6Ik1NIiwiVHlwZSI6NCwiQXV0b0RhdGVSYW5nZSI6dHJ1ZSwiV29ya2luZ0RheXMiOjMxLCJUb2RheU1hcmtlclRleHQiOiJUb2RheSIsIkF1dG9TY2FsZVR5cGUiOnRydWV9LCJNaWxlc3RvbmVzIjpbeyIkaWQiOiIxMjMiLCJEYXRlIjoiMTk3OS0xMC0wMVQyMzo1OTo1OS45OTlaIiwiU3R5bGUiOnsiJGlkIjoiMTI0IiwiU2hhcGUiOjIsIkNvbm5lY3Rvck1hcmdpbiI6eyIkcmVmIjoiNTQifSwiQ29ubmVjdG9yU3R5bGUiOnsiJGlkIjoiMTI1IiwiTGluZUNvbG9yIjp7IiRpZCI6IjEyNiIsIiR0eXBlIjoiTkxSRS5Db21tb24uRG9tLlNvbGlkQ29sb3JCcnVzaCwgTkxSRS5Db21tb24iLCJDb2xvciI6eyIkaWQiOiIxMjciLCJBIjo4OSwiUiI6MjQ2LCJHIjoxNDYsIkIiOjB9fSwiTGluZVdlaWdodCI6MS4wLCJMaW5lVHlwZSI6MCwiUGFyZW50U3R5bGUiOnsiJHJlZiI6IjU1In19LCJJc0JlbG93VGltZWJhbmQiOmZhbHNlLCJIaWRlRGF0ZSI6ZmFsc2UsIlNoYXBlU2l6ZSI6MSwiU3BhY2luZyI6Mi4wLCJQYWRkaW5nIjp7IiRyZWYiOiI1OCJ9LCJTaGFwZVN0eWxlIjp7IiRpZCI6IjEyOCIsIk1hcmdpbiI6eyIkcmVmIjoiNjAifSwiUGFkZGluZyI6eyIkcmVmIjoiNjEifSwiQmFja2dyb3VuZCI6eyIkaWQiOiIxMjkiLCJDb2xvciI6eyIkaWQiOiIxMzAiLCJBIjoyNTUsIlIiOjI0NiwiRyI6MTQ2LCJCIjowfX0sIklzVmlzaWJsZSI6dHJ1ZSwiV2lkdGgiOjE4LjAsIkhlaWdodCI6MjAuMCwiQm9yZGVyU3R5bGUiOnsiJGlkIjoiMTMxIiwiTGluZUNvbG9yIjp7IiRyZWYiOiI2MyJ9LCJMaW5lV2VpZ2h0IjowLjAsIkxpbmVUeXBlIjowLCJQYXJlbnRTdHlsZSI6eyIkcmVmIjoiNjIifX0sIlBhcmVudFN0eWxlIjp7IiRyZWYiOiI1OSJ9fSwiVGl0bGVTdHlsZSI6eyIkaWQiOiIxMzIiLCJGb250U2V0dGluZ3MiOnsiJGlkIjoiMTMzIiwiRm9udFNpemUiOjEyLCJGb250TmFtZSI6IkFyaWFsIiwiSXNCb2xkIjpmYWxzZSwiSXNJdGFsaWMiOmZhbHNlLCJJc1VuZGVybGluZWQiOmZhbHNlLCJQYXJlbnRTdHlsZSI6eyIkcmVmIjoiNjYifX0sIkF1dG9TaXplIjowLCJGb3JlZ3JvdW5kIjp7IiRpZCI6IjEzNCIsIkNvbG9yIjp7IiRpZCI6IjEzNSIsIkEiOjI1NSwiUiI6MjIzLCJHIjo4MywiQiI6Mzl9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MzYiLCJMaW5lQ29sb3IiOm51bGwsIkxpbmVXZWlnaHQiOjAuMCwiTGluZVR5cGUiOjAsIlBhcmVudFN0eWxlIjpudWxsfSwiUGFyZW50U3R5bGUiOnsiJHJlZiI6IjY1In19LCJEYXRlU3R5bGUiOnsiJGlkIjoiMTM3IiwiRm9udFNldHRpbmdzIjp7IiRpZCI6IjEzOC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M5IiwiTGluZUNvbG9yIjpudWxsLCJMaW5lV2VpZ2h0IjowLjAsIkxpbmVUeXBlIjowLCJQYXJlbnRTdHlsZSI6bnVsbH0sIlBhcmVudFN0eWxlIjp7IiRyZWYiOiI3MiJ9fSwiRGF0ZUZvcm1hdCI6eyIkaWQiOiIxNDAiLCJGb3JtYXRTdHJpbmciOiJNTU1NIGQsIHl5eXkiLCJTZXBhcmF0b3IiOiIvIiwiVXNlSW50ZXJuYXRpb25hbERhdGVGb3JtYXQiOmZhbHNlfSwiSXNWaXNpYmxlIjp0cnVlLCJQYXJlbnRTdHlsZSI6eyIkcmVmIjoiNTMifX0sIlBvc2l0aW9uIjp7IiRpZCI6IjE0MSIsIlJhdGlvIjowLjAsIklzQ3VzdG9tIjpmYWxzZX0sIklkIjoiMjJiYTk2NjgtOTdhMy00NjU3LWFmYzEtNjlhZGU2MzlhN2ZiIiwiSW1wb3J0SWQiOm51bGwsIlRpdGxlIjoiRmlyc3QgTWlsZXN0b25lIG9yIEV2ZW50IEhlcmUiLCJOb3RlIjpudWxsLCJIeXBlcmxpbmsiOm51bGwsIklzQ2hhbmdlZCI6ZmFsc2UsIklzTmV3IjpmYWxzZX0seyIkaWQiOiIxNDIiLCJEYXRlIjoiMTk4My0wNy0xNFQyMzo1OTo1OS45OTlaIiwiU3R5bGUiOnsiJGlkIjoiMTQzIiwiU2hhcGUiOjEwLCJDb25uZWN0b3JNYXJnaW4iOnsiJHJlZiI6IjU0In0sIkNvbm5lY3RvclN0eWxlIjp7IiRpZCI6IjE0NCIsIkxpbmVDb2xvciI6eyIkaWQiOiIxNDUiLCIkdHlwZSI6Ik5MUkUuQ29tbW9uLkRvbS5Tb2xpZENvbG9yQnJ1c2gsIE5MUkUuQ29tbW9uIiwiQ29sb3IiOnsiJGlkIjoiMTQ2IiwiQSI6ODksIlIiOjE2NiwiRyI6MTgzLCJCIjozOX19LCJMaW5lV2VpZ2h0IjoxLjAsIkxpbmVUeXBlIjowLCJQYXJlbnRTdHlsZSI6eyIkcmVmIjoiNTUifX0sIklzQmVsb3dUaW1lYmFuZCI6dHJ1ZSwiSGlkZURhdGUiOmZhbHNlLCJTaGFwZVNpemUiOjAsIlNwYWNpbmciOjIuMCwiUGFkZGluZyI6eyIkcmVmIjoiNTgifSwiU2hhcGVTdHlsZSI6eyIkaWQiOiIxNDciLCJNYXJnaW4iOnsiJHJlZiI6IjYwIn0sIlBhZGRpbmciOnsiJHJlZiI6IjYxIn0sIkJhY2tncm91bmQiOnsiJGlkIjoiMTQ4IiwiQ29sb3IiOnsiJGlkIjoiMTQ5IiwiQSI6MjU1LCJSIjo4MywiRyI6OTIsIkIiOjE5fX0sIklzVmlzaWJsZSI6dHJ1ZSwiV2lkdGgiOjEyLjAsIkhlaWdodCI6MTQuMCwiQm9yZGVyU3R5bGUiOnsiJGlkIjoiMTUwIiwiTGluZUNvbG9yIjp7IiRyZWYiOiI2MyJ9LCJMaW5lV2VpZ2h0IjowLjAsIkxpbmVUeXBlIjowLCJQYXJlbnRTdHlsZSI6eyIkcmVmIjoiNjIifX0sIlBhcmVudFN0eWxlIjp7IiRyZWYiOiI1OSJ9fSwiVGl0bGVTdHlsZSI6eyIkaWQiOiIxNTEiLCJGb250U2V0dGluZ3MiOnsiJGlkIjoiMTUy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1MyIsIkxpbmVDb2xvciI6bnVsbCwiTGluZVdlaWdodCI6MC4wLCJMaW5lVHlwZSI6MCwiUGFyZW50U3R5bGUiOm51bGx9LCJQYXJlbnRTdHlsZSI6eyIkcmVmIjoiNjUifX0sIkRhdGVTdHlsZSI6eyIkaWQiOiIxNTQiLCJGb250U2V0dGluZ3MiOnsiJGlkIjoiMTU1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TYiLCJMaW5lQ29sb3IiOm51bGwsIkxpbmVXZWlnaHQiOjAuMCwiTGluZVR5cGUiOjAsIlBhcmVudFN0eWxlIjpudWxsfSwiUGFyZW50U3R5bGUiOnsiJHJlZiI6IjcyIn19LCJEYXRlRm9ybWF0Ijp7IiRpZCI6IjE1NyIsIkZvcm1hdFN0cmluZyI6Ik1NTU0gZCwgeXl5eSIsIlNlcGFyYXRvciI6Ii8iLCJVc2VJbnRlcm5hdGlvbmFsRGF0ZUZvcm1hdCI6ZmFsc2V9LCJJc1Zpc2libGUiOnRydWUsIlBhcmVudFN0eWxlIjp7IiRyZWYiOiI1MyJ9fSwiUG9zaXRpb24iOnsiJGlkIjoiMTU4IiwiUmF0aW8iOjAuMCwiSXNDdXN0b20iOmZhbHNlfSwiSWQiOiIxOGE1MjFkNi04ZGJmLTQwOGYtOTM1Ni0yYzA0MGNmN2E0YjEiLCJJbXBvcnRJZCI6bnVsbCwiVGl0bGUiOiJTZWNvbmQgTWlsZXN0b25lIG9yIEV2ZW50IEhlcmUiLCJOb3RlIjpudWxsLCJIeXBlcmxpbmsiOm51bGwsIklzQ2hhbmdlZCI6ZmFsc2UsIklzTmV3IjpmYWxzZX0seyIkaWQiOiIxNTkiLCJEYXRlIjoiMTk4Ni0xMS0yMlQyMzo1OTo1OS45OTlaIiwiU3R5bGUiOnsiJGlkIjoiMTYwIiwiU2hhcGUiOjEyLCJDb25uZWN0b3JNYXJnaW4iOnsiJHJlZiI6IjU0In0sIkNvbm5lY3RvclN0eWxlIjp7IiRpZCI6IjE2MSIsIkxpbmVDb2xvciI6eyIkaWQiOiIxNjIiLCIkdHlwZSI6Ik5MUkUuQ29tbW9uLkRvbS5Tb2xpZENvbG9yQnJ1c2gsIE5MUkUuQ29tbW9uIiwiQ29sb3IiOnsiJGlkIjoiMTYzIiwiQSI6ODksIlIiOjY1LCJHIjoxMzgsIkIiOjE3OX19LCJMaW5lV2VpZ2h0IjoxLjAsIkxpbmVUeXBlIjowLCJQYXJlbnRTdHlsZSI6eyIkcmVmIjoiNTUifX0sIklzQmVsb3dUaW1lYmFuZCI6ZmFsc2UsIkhpZGVEYXRlIjpmYWxzZSwiU2hhcGVTaXplIjowLCJTcGFjaW5nIjoyLjAsIlBhZGRpbmciOnsiJHJlZiI6IjU4In0sIlNoYXBlU3R5bGUiOnsiJGlkIjoiMTY0IiwiTWFyZ2luIjp7IiRyZWYiOiI2MCJ9LCJQYWRkaW5nIjp7IiRyZWYiOiI2MSJ9LCJCYWNrZ3JvdW5kIjp7IiRpZCI6IjE2NSIsIkNvbG9yIjp7IiRpZCI6IjE2NiIsIkEiOjI1NSwiUiI6NjUsIkciOjEzOCwiQiI6MTc5fX0sIklzVmlzaWJsZSI6dHJ1ZSwiV2lkdGgiOjEyLjAsIkhlaWdodCI6MTQuMCwiQm9yZGVyU3R5bGUiOnsiJGlkIjoiMTY3IiwiTGluZUNvbG9yIjp7IiRyZWYiOiI2MyJ9LCJMaW5lV2VpZ2h0IjowLjAsIkxpbmVUeXBlIjowLCJQYXJlbnRTdHlsZSI6eyIkcmVmIjoiNjIifX0sIlBhcmVudFN0eWxlIjp7IiRyZWYiOiI1OSJ9fSwiVGl0bGVTdHlsZSI6eyIkaWQiOiIxNjgiLCJGb250U2V0dGluZ3MiOnsiJGlkIjoiMTY5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3MCIsIkxpbmVDb2xvciI6bnVsbCwiTGluZVdlaWdodCI6MC4wLCJMaW5lVHlwZSI6MCwiUGFyZW50U3R5bGUiOm51bGx9LCJQYXJlbnRTdHlsZSI6eyIkcmVmIjoiNjUifX0sIkRhdGVTdHlsZSI6eyIkaWQiOiIxNzEiLCJGb250U2V0dGluZ3MiOnsiJGlkIjoiMTcy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zMiLCJMaW5lQ29sb3IiOm51bGwsIkxpbmVXZWlnaHQiOjAuMCwiTGluZVR5cGUiOjAsIlBhcmVudFN0eWxlIjpudWxsfSwiUGFyZW50U3R5bGUiOnsiJHJlZiI6IjcyIn19LCJEYXRlRm9ybWF0Ijp7IiRpZCI6IjE3NCIsIkZvcm1hdFN0cmluZyI6Ik1NTU0gZCwgeXl5eSIsIlNlcGFyYXRvciI6Ii8iLCJVc2VJbnRlcm5hdGlvbmFsRGF0ZUZvcm1hdCI6ZmFsc2V9LCJJc1Zpc2libGUiOnRydWUsIlBhcmVudFN0eWxlIjp7IiRyZWYiOiI1MyJ9fSwiUG9zaXRpb24iOnsiJGlkIjoiMTc1IiwiUmF0aW8iOjAuMCwiSXNDdXN0b20iOmZhbHNlfSwiSWQiOiJmMzdkZmIzMy0xY2Y0LTQ5MDktYmZmMS04MDcwNGVhNTE5NDIiLCJJbXBvcnRJZCI6bnVsbCwiVGl0bGUiOiJUaGlyZCBNaWxlc3RvbmUgb3IgRXZlbnQgSGVyZSIsIk5vdGUiOm51bGwsIkh5cGVybGluayI6bnVsbCwiSXNDaGFuZ2VkIjpmYWxzZSwiSXNOZXciOmZhbHNlfSx7IiRpZCI6IjE3NiIsIkRhdGUiOiIxOTk1LTAzLTAxVDIzOjU5OjU5Ljk5OVoiLCJTdHlsZSI6eyIkaWQiOiIxNzciLCJTaGFwZSI6MSwiQ29ubmVjdG9yTWFyZ2luIjp7IiRyZWYiOiI1NCJ9LCJDb25uZWN0b3JTdHlsZSI6eyIkaWQiOiIxNzgiLCJMaW5lQ29sb3IiOnsiJGlkIjoiMTc5IiwiJHR5cGUiOiJOTFJFLkNvbW1vbi5Eb20uU29saWRDb2xvckJydXNoLCBOTFJFLkNvbW1vbiIsIkNvbG9yIjp7IiRpZCI6IjE4MCIsIkEiOjg5LCJSIjoyNDYsIkciOjE0NiwiQiI6MH19LCJMaW5lV2VpZ2h0IjoxLjAsIkxpbmVUeXBlIjowLCJQYXJlbnRTdHlsZSI6eyIkcmVmIjoiNTUifX0sIklzQmVsb3dUaW1lYmFuZCI6dHJ1ZSwiSGlkZURhdGUiOmZhbHNlLCJTaGFwZVNpemUiOjEsIlNwYWNpbmciOjIuMCwiUGFkZGluZyI6eyIkcmVmIjoiNTgifSwiU2hhcGVTdHlsZSI6eyIkaWQiOiIxODEiLCJNYXJnaW4iOnsiJHJlZiI6IjYwIn0sIlBhZGRpbmciOnsiJHJlZiI6IjYxIn0sIkJhY2tncm91bmQiOnsiJGlkIjoiMTgyIiwiQ29sb3IiOnsiJGlkIjoiMTgzIiwiQSI6MjU1LCJSIjoyNDYsIkciOjE0NiwiQiI6MH19LCJJc1Zpc2libGUiOnRydWUsIldpZHRoIjoxOC4wLCJIZWlnaHQiOjIwLjAsIkJvcmRlclN0eWxlIjp7IiRpZCI6IjE4NCIsIkxpbmVDb2xvciI6eyIkcmVmIjoiNjMifSwiTGluZVdlaWdodCI6MC4wLCJMaW5lVHlwZSI6MCwiUGFyZW50U3R5bGUiOnsiJHJlZiI6IjYyIn19LCJQYXJlbnRTdHlsZSI6eyIkcmVmIjoiNTkifX0sIlRpdGxlU3R5bGUiOnsiJGlkIjoiMTg1IiwiRm9udFNldHRpbmdzIjp7IiRpZCI6IjE4Ni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ODciLCJMaW5lQ29sb3IiOm51bGwsIkxpbmVXZWlnaHQiOjAuMCwiTGluZVR5cGUiOjAsIlBhcmVudFN0eWxlIjpudWxsfSwiUGFyZW50U3R5bGUiOnsiJHJlZiI6IjY1In19LCJEYXRlU3R5bGUiOnsiJGlkIjoiMTg4IiwiRm9udFNldHRpbmdzIjp7IiRpZCI6IjE4OS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kwIiwiTGluZUNvbG9yIjpudWxsLCJMaW5lV2VpZ2h0IjowLjAsIkxpbmVUeXBlIjowLCJQYXJlbnRTdHlsZSI6bnVsbH0sIlBhcmVudFN0eWxlIjp7IiRyZWYiOiI3MiJ9fSwiRGF0ZUZvcm1hdCI6eyIkaWQiOiIxOTEiLCJGb3JtYXRTdHJpbmciOiJNTU1NIGQsIHl5eXkiLCJTZXBhcmF0b3IiOiIvIiwiVXNlSW50ZXJuYXRpb25hbERhdGVGb3JtYXQiOmZhbHNlfSwiSXNWaXNpYmxlIjp0cnVlLCJQYXJlbnRTdHlsZSI6eyIkcmVmIjoiNTMifX0sIlBvc2l0aW9uIjp7IiRpZCI6IjE5MiIsIlJhdGlvIjowLjI4MzIyMzM3ODIxNjc3ODc5LCJJc0N1c3RvbSI6dHJ1ZX0sIklkIjoiMDQwNjQ4YTItNmZmOC00NDY4LWEyNGUtNzQ4MGFkOTE2MjBlIiwiSW1wb3J0SWQiOm51bGwsIlRpdGxlIjoiRm91cnRoIE1pbGVzdG9uZSBvciBFdmVudCBIZXJlIiwiTm90ZSI6bnVsbCwiSHlwZXJsaW5rIjpudWxsLCJJc0NoYW5nZWQiOmZhbHNlLCJJc05ldyI6ZmFsc2V9LHsiJGlkIjoiMTkzIiwiRGF0ZSI6IjE5OTYtMDQtMDFUMjM6NTk6NTkuOTk5WiIsIlN0eWxlIjp7IiRpZCI6IjE5NCIsIlNoYXBlIjo1LCJDb25uZWN0b3JNYXJnaW4iOnsiJHJlZiI6IjU0In0sIkNvbm5lY3RvclN0eWxlIjp7IiRpZCI6IjE5NSIsIkxpbmVDb2xvciI6eyIkaWQiOiIxOTYiLCIkdHlwZSI6Ik5MUkUuQ29tbW9uLkRvbS5Tb2xpZENvbG9yQnJ1c2gsIE5MUkUuQ29tbW9uIiwiQ29sb3IiOnsiJGlkIjoiMTk3IiwiQSI6ODksIlIiOjIyMywiRyI6ODMsIkIiOjM5fX0sIkxpbmVXZWlnaHQiOjEuMCwiTGluZVR5cGUiOjAsIlBhcmVudFN0eWxlIjp7IiRyZWYiOiI1NSJ9fSwiSXNCZWxvd1RpbWViYW5kIjpmYWxzZSwiSGlkZURhdGUiOmZhbHNlLCJTaGFwZVNpemUiOjAsIlNwYWNpbmciOjIuMCwiUGFkZGluZyI6eyIkcmVmIjoiNTgifSwiU2hhcGVTdHlsZSI6eyIkaWQiOiIxOTgiLCJNYXJnaW4iOnsiJHJlZiI6IjYwIn0sIlBhZGRpbmciOnsiJHJlZiI6IjYxIn0sIkJhY2tncm91bmQiOnsiJGlkIjoiMTk5IiwiQ29sb3IiOnsiJGlkIjoiMjAwIiwiQSI6MjU1LCJSIjoyMjMsIkciOjgzLCJCIjozOX19LCJJc1Zpc2libGUiOnRydWUsIldpZHRoIjoxMi4wLCJIZWlnaHQiOjE0LjAsIkJvcmRlclN0eWxlIjp7IiRpZCI6IjIwMSIsIkxpbmVDb2xvciI6eyIkcmVmIjoiNjMifSwiTGluZVdlaWdodCI6MC4wLCJMaW5lVHlwZSI6MCwiUGFyZW50U3R5bGUiOnsiJHJlZiI6IjYyIn19LCJQYXJlbnRTdHlsZSI6eyIkcmVmIjoiNTkifX0sIlRpdGxlU3R5bGUiOnsiJGlkIjoiMjAyIiwiRm9udFNldHRpbmdzIjp7IiRpZCI6IjIwMy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DQiLCJMaW5lQ29sb3IiOm51bGwsIkxpbmVXZWlnaHQiOjAuMCwiTGluZVR5cGUiOjAsIlBhcmVudFN0eWxlIjpudWxsfSwiUGFyZW50U3R5bGUiOnsiJHJlZiI6IjY1In19LCJEYXRlU3R5bGUiOnsiJGlkIjoiMjA1IiwiRm9udFNldHRpbmdzIjp7IiRpZCI6IjIwNi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A3IiwiTGluZUNvbG9yIjpudWxsLCJMaW5lV2VpZ2h0IjowLjAsIkxpbmVUeXBlIjowLCJQYXJlbnRTdHlsZSI6bnVsbH0sIlBhcmVudFN0eWxlIjp7IiRyZWYiOiI3MiJ9fSwiRGF0ZUZvcm1hdCI6eyIkaWQiOiIyMDgiLCJGb3JtYXRTdHJpbmciOiJNTU1NIGQsIHl5eXkiLCJTZXBhcmF0b3IiOiIvIiwiVXNlSW50ZXJuYXRpb25hbERhdGVGb3JtYXQiOmZhbHNlfSwiSXNWaXNpYmxlIjp0cnVlLCJQYXJlbnRTdHlsZSI6eyIkcmVmIjoiNTMifX0sIlBvc2l0aW9uIjp7IiRpZCI6IjIwOSIsIlJhdGlvIjowLjIxNDYyOTYzMjQ1NTMzMTMyLCJJc0N1c3RvbSI6dHJ1ZX0sIklkIjoiZGJhOWYxY2MtMjA0MS00MTBiLTg0OWUtZTU5MGU3NmM3NzgwIiwiSW1wb3J0SWQiOm51bGwsIlRpdGxlIjoiRmlmdGggTWlsZXN0b25lIG9yIEV2ZW50IEhlcmUiLCJOb3RlIjpudWxsLCJIeXBlcmxpbmsiOm51bGwsIklzQ2hhbmdlZCI6ZmFsc2UsIklzTmV3IjpmYWxzZX0seyIkaWQiOiIyMTAiLCJEYXRlIjoiMTk5OC0wNy0wMVQyMzo1OTo1OS45OTlaIiwiU3R5bGUiOnsiJGlkIjoiMjExIiwiU2hhcGUiOjEsIkNvbm5lY3Rvck1hcmdpbiI6eyIkcmVmIjoiNTQifSwiQ29ubmVjdG9yU3R5bGUiOnsiJGlkIjoiMjEyIiwiTGluZUNvbG9yIjp7IiRpZCI6IjIxMyIsIiR0eXBlIjoiTkxSRS5Db21tb24uRG9tLlNvbGlkQ29sb3JCcnVzaCwgTkxSRS5Db21tb24iLCJDb2xvciI6eyIkaWQiOiIyMTQiLCJBIjo4OSwiUiI6MjU0LCJHIjoxOTUsIkIiOjZ9fSwiTGluZVdlaWdodCI6MS4wLCJMaW5lVHlwZSI6MCwiUGFyZW50U3R5bGUiOnsiJHJlZiI6IjU1In19LCJJc0JlbG93VGltZWJhbmQiOnRydWUsIkhpZGVEYXRlIjpmYWxzZSwiU2hhcGVTaXplIjoxLCJTcGFjaW5nIjoyLjAsIlBhZGRpbmciOnsiJHJlZiI6IjU4In0sIlNoYXBlU3R5bGUiOnsiJGlkIjoiMjE1IiwiTWFyZ2luIjp7IiRyZWYiOiI2MCJ9LCJQYWRkaW5nIjp7IiRyZWYiOiI2MSJ9LCJCYWNrZ3JvdW5kIjp7IiRpZCI6IjIxNiIsIkNvbG9yIjp7IiRpZCI6IjIxNyIsIkEiOjI1NSwiUiI6MjU0LCJHIjoxOTUsIkIiOjZ9fSwiSXNWaXNpYmxlIjp0cnVlLCJXaWR0aCI6MTguMCwiSGVpZ2h0IjoyMC4wLCJCb3JkZXJTdHlsZSI6eyIkaWQiOiIyMTgiLCJMaW5lQ29sb3IiOnsiJHJlZiI6IjYzIn0sIkxpbmVXZWlnaHQiOjAuMCwiTGluZVR5cGUiOjAsIlBhcmVudFN0eWxlIjp7IiRyZWYiOiI2MiJ9fSwiUGFyZW50U3R5bGUiOnsiJHJlZiI6IjU5In19LCJUaXRsZVN0eWxlIjp7IiRpZCI6IjIxOSIsIkZvbnRTZXR0aW5ncyI6eyIkaWQiOiIyMjAiLCJGb250U2l6ZSI6MTIsIkZvbnROYW1lIjoiQXJpYWwiLCJJc0JvbGQiOmZhbHN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IxIiwiTGluZUNvbG9yIjpudWxsLCJMaW5lV2VpZ2h0IjowLjAsIkxpbmVUeXBlIjowLCJQYXJlbnRTdHlsZSI6bnVsbH0sIlBhcmVudFN0eWxlIjp7IiRyZWYiOiI2NSJ9fSwiRGF0ZVN0eWxlIjp7IiRpZCI6IjIyMiIsIkZvbnRTZXR0aW5ncyI6eyIkaWQiOiIyMjMiLCJGb250U2l6ZSI6MTAsIkZvbnROYW1lIjoiQXJpYWwgTmFycm93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yNCIsIkxpbmVDb2xvciI6bnVsbCwiTGluZVdlaWdodCI6MC4wLCJMaW5lVHlwZSI6MCwiUGFyZW50U3R5bGUiOm51bGx9LCJQYXJlbnRTdHlsZSI6eyIkcmVmIjoiNzIifX0sIkRhdGVGb3JtYXQiOnsiJGlkIjoiMjI1IiwiRm9ybWF0U3RyaW5nIjoiTU1NTSBkLCB5eXl5IiwiU2VwYXJhdG9yIjoiLyIsIlVzZUludGVybmF0aW9uYWxEYXRlRm9ybWF0IjpmYWxzZX0sIklzVmlzaWJsZSI6dHJ1ZSwiUGFyZW50U3R5bGUiOnsiJHJlZiI6IjUzIn19LCJQb3NpdGlvbiI6eyIkaWQiOiIyMjYiLCJSYXRpbyI6MC4wLCJJc0N1c3RvbSI6ZmFsc2V9LCJJZCI6IjNiZGVlOTI5LTkyOGEtNDdlYy04MmFiLTExNWFjN2Y3ZTY5MCIsIkltcG9ydElkIjpudWxsLCJUaXRsZSI6IlNpeHRoIE1pbGVzdG9uZSBvciBFdmVudCBIZXJlIiwiTm90ZSI6bnVsbCwiSHlwZXJsaW5rIjpudWxsLCJJc0NoYW5nZWQiOmZhbHNlLCJJc05ldyI6ZmFsc2V9LHsiJGlkIjoiMjI3IiwiRGF0ZSI6IjIwMDItMDItMDFUMjM6NTk6NTkuOTk5WiIsIlN0eWxlIjp7IiRpZCI6IjIyOCIsIlNoYXBlIjoxMywiQ29ubmVjdG9yTWFyZ2luIjp7IiRyZWYiOiI1NCJ9LCJDb25uZWN0b3JTdHlsZSI6eyIkaWQiOiIyMjkiLCJMaW5lQ29sb3IiOnsiJGlkIjoiMjMwIiwiJHR5cGUiOiJOTFJFLkNvbW1vbi5Eb20uU29saWRDb2xvckJydXNoLCBOTFJFLkNvbW1vbiIsIkNvbG9yIjp7IiRpZCI6IjIzMSIsIkEiOjg5LCJSIjo5NCwiRyI6OTQsIkIiOjk0fX0sIkxpbmVXZWlnaHQiOjEuMCwiTGluZVR5cGUiOjAsIlBhcmVudFN0eWxlIjp7IiRyZWYiOiI1NSJ9fSwiSXNCZWxvd1RpbWViYW5kIjpmYWxzZSwiSGlkZURhdGUiOmZhbHNlLCJTaGFwZVNpemUiOjEsIlNwYWNpbmciOjIuMCwiUGFkZGluZyI6eyIkcmVmIjoiNTgifSwiU2hhcGVTdHlsZSI6eyIkaWQiOiIyMzIiLCJNYXJnaW4iOnsiJHJlZiI6IjYwIn0sIlBhZGRpbmciOnsiJHJlZiI6IjYxIn0sIkJhY2tncm91bmQiOnsiJGlkIjoiMjMzIiwiQ29sb3IiOnsiJGlkIjoiMjM0IiwiQSI6MjU1LCJSIjo5NCwiRyI6OTQsIkIiOjk0fX0sIklzVmlzaWJsZSI6dHJ1ZSwiV2lkdGgiOjE4LjAsIkhlaWdodCI6MjAuMCwiQm9yZGVyU3R5bGUiOnsiJGlkIjoiMjM1IiwiTGluZUNvbG9yIjp7IiRyZWYiOiI2MyJ9LCJMaW5lV2VpZ2h0IjowLjAsIkxpbmVUeXBlIjowLCJQYXJlbnRTdHlsZSI6eyIkcmVmIjoiNjIifX0sIlBhcmVudFN0eWxlIjp7IiRyZWYiOiI1OSJ9fSwiVGl0bGVTdHlsZSI6eyIkaWQiOiIyMzYiLCJGb250U2V0dGluZ3MiOnsiJGlkIjoiMjM3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zOCIsIkxpbmVDb2xvciI6bnVsbCwiTGluZVdlaWdodCI6MC4wLCJMaW5lVHlwZSI6MCwiUGFyZW50U3R5bGUiOm51bGx9LCJQYXJlbnRTdHlsZSI6eyIkcmVmIjoiNjUifX0sIkRhdGVTdHlsZSI6eyIkaWQiOiIyMzkiLCJGb250U2V0dGluZ3MiOnsiJGlkIjoiMjQw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DEiLCJMaW5lQ29sb3IiOm51bGwsIkxpbmVXZWlnaHQiOjAuMCwiTGluZVR5cGUiOjAsIlBhcmVudFN0eWxlIjpudWxsfSwiUGFyZW50U3R5bGUiOnsiJHJlZiI6IjcyIn19LCJEYXRlRm9ybWF0Ijp7IiRpZCI6IjI0MiIsIkZvcm1hdFN0cmluZyI6Ik1NTU0gZCwgeXl5eSIsIlNlcGFyYXRvciI6Ii8iLCJVc2VJbnRlcm5hdGlvbmFsRGF0ZUZvcm1hdCI6ZmFsc2V9LCJJc1Zpc2libGUiOnRydWUsIlBhcmVudFN0eWxlIjp7IiRyZWYiOiI1MyJ9fSwiUG9zaXRpb24iOnsiJGlkIjoiMjQzIiwiUmF0aW8iOjAuMCwiSXNDdXN0b20iOmZhbHNlfSwiSWQiOiJkNTA4YmM4ZS03YmRjLTQ3Y2ItYjlmNC1iMTc2YzMwM2JlNzQiLCJJbXBvcnRJZCI6bnVsbCwiVGl0bGUiOiJTZXZlbnRoIE1pbGVzdG9uZSBvciBFdmVudCBIZXJlIiwiTm90ZSI6bnVsbCwiSHlwZXJsaW5rIjpudWxsLCJJc0NoYW5nZWQiOmZhbHNlLCJJc05ldyI6ZmFsc2V9LHsiJGlkIjoiMjQ0IiwiRGF0ZSI6IjIwMDUtMDYtMDFUMjM6NTk6NTkuOTk5WiIsIlN0eWxlIjp7IiRpZCI6IjI0NSIsIlNoYXBlIjo1LCJDb25uZWN0b3JNYXJnaW4iOnsiJHJlZiI6IjU0In0sIkNvbm5lY3RvclN0eWxlIjp7IiRpZCI6IjI0NiIsIkxpbmVDb2xvciI6eyIkaWQiOiIyNDciLCIkdHlwZSI6Ik5MUkUuQ29tbW9uLkRvbS5Tb2xpZENvbG9yQnJ1c2gsIE5MUkUuQ29tbW9uIiwiQ29sb3IiOnsiJGlkIjoiMjQ4IiwiQSI6ODksIlIiOjIyMywiRyI6ODMsIkIiOjM5fX0sIkxpbmVXZWlnaHQiOjEuMCwiTGluZVR5cGUiOjAsIlBhcmVudFN0eWxlIjp7IiRyZWYiOiI1NSJ9fSwiSXNCZWxvd1RpbWViYW5kIjp0cnVlLCJIaWRlRGF0ZSI6ZmFsc2UsIlNoYXBlU2l6ZSI6MCwiU3BhY2luZyI6Mi4wLCJQYWRkaW5nIjp7IiRyZWYiOiI1OCJ9LCJTaGFwZVN0eWxlIjp7IiRpZCI6IjI0OSIsIk1hcmdpbiI6eyIkcmVmIjoiNjAifSwiUGFkZGluZyI6eyIkcmVmIjoiNjEifSwiQmFja2dyb3VuZCI6eyIkaWQiOiIyNTAiLCJDb2xvciI6eyIkaWQiOiIyNTEiLCJBIjoyNTUsIlIiOjIyMywiRyI6ODMsIkIiOjM5fX0sIklzVmlzaWJsZSI6dHJ1ZSwiV2lkdGgiOjEyLjAsIkhlaWdodCI6MTQuMCwiQm9yZGVyU3R5bGUiOnsiJGlkIjoiMjUyIiwiTGluZUNvbG9yIjp7IiRyZWYiOiI2MyJ9LCJMaW5lV2VpZ2h0IjowLjAsIkxpbmVUeXBlIjowLCJQYXJlbnRTdHlsZSI6eyIkcmVmIjoiNjIifX0sIlBhcmVudFN0eWxlIjp7IiRyZWYiOiI1OSJ9fSwiVGl0bGVTdHlsZSI6eyIkaWQiOiIyNTMiLCJGb250U2V0dGluZ3MiOnsiJGlkIjoiMjU0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1NSIsIkxpbmVDb2xvciI6bnVsbCwiTGluZVdlaWdodCI6MC4wLCJMaW5lVHlwZSI6MCwiUGFyZW50U3R5bGUiOm51bGx9LCJQYXJlbnRTdHlsZSI6eyIkcmVmIjoiNjUifX0sIkRhdGVTdHlsZSI6eyIkaWQiOiIyNTYiLCJGb250U2V0dGluZ3MiOnsiJGlkIjoiMjU3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TgiLCJMaW5lQ29sb3IiOm51bGwsIkxpbmVXZWlnaHQiOjAuMCwiTGluZVR5cGUiOjAsIlBhcmVudFN0eWxlIjpudWxsfSwiUGFyZW50U3R5bGUiOnsiJHJlZiI6IjcyIn19LCJEYXRlRm9ybWF0Ijp7IiRpZCI6IjI1OSIsIkZvcm1hdFN0cmluZyI6Ik1NTU0gZCwgeXl5eSIsIlNlcGFyYXRvciI6Ii8iLCJVc2VJbnRlcm5hdGlvbmFsRGF0ZUZvcm1hdCI6ZmFsc2V9LCJJc1Zpc2libGUiOnRydWUsIlBhcmVudFN0eWxlIjp7IiRyZWYiOiI1MyJ9fSwiUG9zaXRpb24iOnsiJGlkIjoiMjYwIiwiUmF0aW8iOjAuMCwiSXNDdXN0b20iOmZhbHNlfSwiSWQiOiIyZDIwZDdkYy1jOTRmLTRkZTItOTQ2ZS00MzczZDQ5NGYxMGIiLCJJbXBvcnRJZCI6bnVsbCwiVGl0bGUiOiJFaWdodCBNaWxlc3RvbmUgb3IgRXZlbnQgSGVyZSIsIk5vdGUiOm51bGwsIkh5cGVybGluayI6bnVsbCwiSXNDaGFuZ2VkIjpmYWxzZSwiSXNOZXciOmZhbHNlfSx7IiRpZCI6IjI2MSIsIkRhdGUiOiIyMDA4LTExLTA5VDIzOjU5OjU5Ljk5OVoiLCJTdHlsZSI6eyIkaWQiOiIyNjIiLCJTaGFwZSI6MTAsIkNvbm5lY3Rvck1hcmdpbiI6eyIkcmVmIjoiNTQifSwiQ29ubmVjdG9yU3R5bGUiOnsiJGlkIjoiMjYzIiwiTGluZUNvbG9yIjp7IiRpZCI6IjI2NCIsIiR0eXBlIjoiTkxSRS5Db21tb24uRG9tLlNvbGlkQ29sb3JCcnVzaCwgTkxSRS5Db21tb24iLCJDb2xvciI6eyIkaWQiOiIyNjUiLCJBIjo4OSwiUiI6NjUsIkciOjEzOCwiQiI6MTc5fX0sIkxpbmVXZWlnaHQiOjEuMCwiTGluZVR5cGUiOjAsIlBhcmVudFN0eWxlIjp7IiRyZWYiOiI1NSJ9fSwiSXNCZWxvd1RpbWViYW5kIjpmYWxzZSwiSGlkZURhdGUiOmZhbHNlLCJTaGFwZVNpemUiOjAsIlNwYWNpbmciOjIuMCwiUGFkZGluZyI6eyIkcmVmIjoiNTgifSwiU2hhcGVTdHlsZSI6eyIkaWQiOiIyNjYiLCJNYXJnaW4iOnsiJHJlZiI6IjYwIn0sIlBhZGRpbmciOnsiJHJlZiI6IjYxIn0sIkJhY2tncm91bmQiOnsiJGlkIjoiMjY3IiwiQ29sb3IiOnsiJGlkIjoiMjY4IiwiQSI6MjU1LCJSIjo4MywiRyI6OTIsIkIiOjE5fX0sIklzVmlzaWJsZSI6dHJ1ZSwiV2lkdGgiOjEyLjAsIkhlaWdodCI6MTQuMCwiQm9yZGVyU3R5bGUiOnsiJGlkIjoiMjY5IiwiTGluZUNvbG9yIjp7IiRyZWYiOiI2MyJ9LCJMaW5lV2VpZ2h0IjowLjAsIkxpbmVUeXBlIjowLCJQYXJlbnRTdHlsZSI6eyIkcmVmIjoiNjIifX0sIlBhcmVudFN0eWxlIjp7IiRyZWYiOiI1OSJ9fSwiVGl0bGVTdHlsZSI6eyIkaWQiOiIyNzAiLCJGb250U2V0dGluZ3MiOnsiJGlkIjoiMjcx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3MiIsIkxpbmVDb2xvciI6bnVsbCwiTGluZVdlaWdodCI6MC4wLCJMaW5lVHlwZSI6MCwiUGFyZW50U3R5bGUiOm51bGx9LCJQYXJlbnRTdHlsZSI6eyIkcmVmIjoiNjUifX0sIkRhdGVTdHlsZSI6eyIkaWQiOiIyNzMiLCJGb250U2V0dGluZ3MiOnsiJGlkIjoiMjc0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zUiLCJMaW5lQ29sb3IiOm51bGwsIkxpbmVXZWlnaHQiOjAuMCwiTGluZVR5cGUiOjAsIlBhcmVudFN0eWxlIjpudWxsfSwiUGFyZW50U3R5bGUiOnsiJHJlZiI6IjcyIn19LCJEYXRlRm9ybWF0Ijp7IiRpZCI6IjI3NiIsIkZvcm1hdFN0cmluZyI6Ik1NTU0gZCwgeXl5eSIsIlNlcGFyYXRvciI6Ii8iLCJVc2VJbnRlcm5hdGlvbmFsRGF0ZUZvcm1hdCI6ZmFsc2V9LCJJc1Zpc2libGUiOnRydWUsIlBhcmVudFN0eWxlIjp7IiRyZWYiOiI1MyJ9fSwiUG9zaXRpb24iOnsiJGlkIjoiMjc3IiwiUmF0aW8iOjAuMCwiSXNDdXN0b20iOmZhbHNlfSwiSWQiOiI3ODBiNWNjNS1lYzg1LTRlMzItYWM2YS02N2EzMGI3MTQxODUiLCJJbXBvcnRJZCI6bnVsbCwiVGl0bGUiOiJOaW50aCBNaWxlc3RvbmUgb3IgRXZlbnQgSGVyZSIsIk5vdGUiOm51bGwsIkh5cGVybGluayI6bnVsbCwiSXNDaGFuZ2VkIjpmYWxzZSwiSXNOZXciOmZhbHNlfSx7IiRpZCI6IjI3OCIsIkRhdGUiOiIyMDEyLTAyLTA0VDIzOjU5OjU5Ljk5OVoiLCJTdHlsZSI6eyIkaWQiOiIyNzkiLCJTaGFwZSI6MTIsIkNvbm5lY3Rvck1hcmdpbiI6eyIkcmVmIjoiNTQifSwiQ29ubmVjdG9yU3R5bGUiOnsiJGlkIjoiMjgwIiwiTGluZUNvbG9yIjp7IiRpZCI6IjI4MSIsIiR0eXBlIjoiTkxSRS5Db21tb24uRG9tLlNvbGlkQ29sb3JCcnVzaCwgTkxSRS5Db21tb24iLCJDb2xvciI6eyIkaWQiOiIyODIiLCJBIjo4OSwiUiI6NjUsIkciOjEzOCwiQiI6MTc5fX0sIkxpbmVXZWlnaHQiOjEuMCwiTGluZVR5cGUiOjAsIlBhcmVudFN0eWxlIjp7IiRyZWYiOiI1NSJ9fSwiSXNCZWxvd1RpbWViYW5kIjp0cnVlLCJIaWRlRGF0ZSI6ZmFsc2UsIlNoYXBlU2l6ZSI6MCwiU3BhY2luZyI6Mi4wLCJQYWRkaW5nIjp7IiRyZWYiOiI1OCJ9LCJTaGFwZVN0eWxlIjp7IiRpZCI6IjI4MyIsIk1hcmdpbiI6eyIkcmVmIjoiNjAifSwiUGFkZGluZyI6eyIkcmVmIjoiNjEifSwiQmFja2dyb3VuZCI6eyIkaWQiOiIyODQiLCJDb2xvciI6eyIkaWQiOiIyODUiLCJBIjoyNTUsIlIiOjY1LCJHIjoxMzgsIkIiOjE3OX19LCJJc1Zpc2libGUiOnRydWUsIldpZHRoIjoxMi4wLCJIZWlnaHQiOjE0LjAsIkJvcmRlclN0eWxlIjp7IiRpZCI6IjI4NiIsIkxpbmVDb2xvciI6eyIkcmVmIjoiNjMifSwiTGluZVdlaWdodCI6MC4wLCJMaW5lVHlwZSI6MCwiUGFyZW50U3R5bGUiOnsiJHJlZiI6IjYyIn19LCJQYXJlbnRTdHlsZSI6eyIkcmVmIjoiNTkifX0sIlRpdGxlU3R5bGUiOnsiJGlkIjoiMjg3IiwiRm9udFNldHRpbmdzIjp7IiRpZCI6IjI4OC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ODkiLCJMaW5lQ29sb3IiOm51bGwsIkxpbmVXZWlnaHQiOjAuMCwiTGluZVR5cGUiOjAsIlBhcmVudFN0eWxlIjpudWxsfSwiUGFyZW50U3R5bGUiOnsiJHJlZiI6IjY1In19LCJEYXRlU3R5bGUiOnsiJGlkIjoiMjkwIiwiRm9udFNldHRpbmdzIjp7IiRpZCI6IjI5MS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kyIiwiTGluZUNvbG9yIjpudWxsLCJMaW5lV2VpZ2h0IjowLjAsIkxpbmVUeXBlIjowLCJQYXJlbnRTdHlsZSI6bnVsbH0sIlBhcmVudFN0eWxlIjp7IiRyZWYiOiI3MiJ9fSwiRGF0ZUZvcm1hdCI6eyIkaWQiOiIyOTMiLCJGb3JtYXRTdHJpbmciOiJNTU1NIGQsIHl5eXkiLCJTZXBhcmF0b3IiOiIvIiwiVXNlSW50ZXJuYXRpb25hbERhdGVGb3JtYXQiOmZhbHNlfSwiSXNWaXNpYmxlIjp0cnVlLCJQYXJlbnRTdHlsZSI6eyIkcmVmIjoiNTMifX0sIlBvc2l0aW9uIjp7IiRpZCI6IjI5NCIsIlJhdGlvIjowLjAsIklzQ3VzdG9tIjpmYWxzZX0sIklkIjoiNTMxMTM0YzItZTA4Mi00NDc5LWExM2MtZmI3ZTZlYWViMzBjIiwiSW1wb3J0SWQiOm51bGwsIlRpdGxlIjoiVGVudGggTWlsZXN0b25lIG9yIEV2ZW50IEhlcmUiLCJOb3RlIjpudWxsLCJIeXBlcmxpbmsiOm51bGwsIklzQ2hhbmdlZCI6ZmFsc2UsIklzTmV3IjpmYWxzZX0seyIkaWQiOiIyOTUiLCJEYXRlIjoiMjAxNi0wMS0xNVQyMzo1OTo1OS45OTlaIiwiU3R5bGUiOnsiJGlkIjoiMjk2IiwiU2hhcGUiOjIsIkNvbm5lY3Rvck1hcmdpbiI6eyIkcmVmIjoiNTQifSwiQ29ubmVjdG9yU3R5bGUiOnsiJGlkIjoiMjk3IiwiTGluZUNvbG9yIjp7IiRpZCI6IjI5OCIsIiR0eXBlIjoiTkxSRS5Db21tb24uRG9tLlNvbGlkQ29sb3JCcnVzaCwgTkxSRS5Db21tb24iLCJDb2xvciI6eyIkaWQiOiIyOTkiLCJBIjo4OSwiUiI6MjQ2LCJHIjoxNDYsIkIiOjB9fSwiTGluZVdlaWdodCI6MS4wLCJMaW5lVHlwZSI6MCwiUGFyZW50U3R5bGUiOnsiJHJlZiI6IjU1In19LCJJc0JlbG93VGltZWJhbmQiOmZhbHNlLCJIaWRlRGF0ZSI6ZmFsc2UsIlNoYXBlU2l6ZSI6MSwiU3BhY2luZyI6Mi4wLCJQYWRkaW5nIjp7IiRyZWYiOiI1OCJ9LCJTaGFwZVN0eWxlIjp7IiRpZCI6IjMwMCIsIk1hcmdpbiI6eyIkcmVmIjoiNjAifSwiUGFkZGluZyI6eyIkcmVmIjoiNjEifSwiQmFja2dyb3VuZCI6eyIkaWQiOiIzMDEiLCJDb2xvciI6eyIkaWQiOiIzMDIiLCJBIjoyNTUsIlIiOjI0NiwiRyI6MTQ2LCJCIjowfX0sIklzVmlzaWJsZSI6dHJ1ZSwiV2lkdGgiOjE4LjAsIkhlaWdodCI6MjAuMCwiQm9yZGVyU3R5bGUiOnsiJGlkIjoiMzAzIiwiTGluZUNvbG9yIjp7IiRyZWYiOiI2MyJ9LCJMaW5lV2VpZ2h0IjowLjAsIkxpbmVUeXBlIjowLCJQYXJlbnRTdHlsZSI6eyIkcmVmIjoiNjIifX0sIlBhcmVudFN0eWxlIjp7IiRyZWYiOiI1OSJ9fSwiVGl0bGVTdHlsZSI6eyIkaWQiOiIzMDQiLCJGb250U2V0dGluZ3MiOnsiJGlkIjoiMzA1IiwiRm9udFNpemUiOjEyLCJGb250TmFtZSI6IkFyaWFsIiwiSXNCb2xkIjpmYWxzZSwiSXNJdGFsaWMiOmZhbHNlLCJJc1VuZGVybGluZWQiOmZhbHNlLCJQYXJlbnRTdHlsZSI6eyIkcmVmIjoiNjYifX0sIkF1dG9TaXplIjowLCJGb3JlZ3JvdW5kIjp7IiRpZCI6IjMwNiIsIkNvbG9yIjp7IiRpZCI6IjMwNyIsIkEiOjI1NSwiUiI6MjIzLCJHIjo4MywiQiI6Mzl9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zMDgiLCJMaW5lQ29sb3IiOm51bGwsIkxpbmVXZWlnaHQiOjAuMCwiTGluZVR5cGUiOjAsIlBhcmVudFN0eWxlIjpudWxsfSwiUGFyZW50U3R5bGUiOnsiJHJlZiI6IjY1In19LCJEYXRlU3R5bGUiOnsiJGlkIjoiMzA5IiwiRm9udFNldHRpbmdzIjp7IiRpZCI6IjMxMC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ExIiwiTGluZUNvbG9yIjpudWxsLCJMaW5lV2VpZ2h0IjowLjAsIkxpbmVUeXBlIjowLCJQYXJlbnRTdHlsZSI6bnVsbH0sIlBhcmVudFN0eWxlIjp7IiRyZWYiOiI3MiJ9fSwiRGF0ZUZvcm1hdCI6eyIkaWQiOiIzMTIiLCJGb3JtYXRTdHJpbmciOiJNTU1NIGQsIHl5eXkiLCJTZXBhcmF0b3IiOiIvIiwiVXNlSW50ZXJuYXRpb25hbERhdGVGb3JtYXQiOmZhbHNlfSwiSXNWaXNpYmxlIjp0cnVlLCJQYXJlbnRTdHlsZSI6eyIkcmVmIjoiNTMifX0sIlBvc2l0aW9uIjp7IiRpZCI6IjMxMyIsIlJhdGlvIjowLjAsIklzQ3VzdG9tIjpmYWxzZX0sIklkIjoiNTE2YzJiNjgtN2EwZS00OWM2LWFkMWEtMDQyMzQ5MDQ5MzhmIiwiSW1wb3J0SWQiOm51bGwsIlRpdGxlIjoiVG9kYXkiLCJOb3RlIjpudWxsLCJIeXBlcmxpbmsiOm51bGwsIklzQ2hhbmdlZCI6ZmFsc2UsIklzTmV3IjpmYWxzZX1dLCJUYXNrcyI6W10sIk1zUHJvamVjdEl0ZW1zVHJlZSI6eyIkaWQiOiIzMTQiLCJSb290Ijp7IiRpZCI6IjMxNSIsIkltcG9ydElkIjpudWxsLCJJc0ltcG9ydGVkIjpmYWxzZSwiQ2hpbGRyZW4iOltdfX0sIlNldHRpbmdzIjp7IiRpZCI6IjMxNiIsIkltcGFPcHRpb25zIjp7IiRpZCI6IjMxNy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saW5lSW1wb3J0ZWQiOmZhbHNlfQ=="/>
  <p:tag name="__MASTER" val="__part_0"/>
</p:tagLst>
</file>

<file path=ppt/tags/tag52.xml><?xml version="1.0" encoding="utf-8"?>
<p:tagLst xmlns:a="http://schemas.openxmlformats.org/drawingml/2006/main" xmlns:r="http://schemas.openxmlformats.org/officeDocument/2006/relationships" xmlns:p="http://schemas.openxmlformats.org/presentationml/2006/main">
  <p:tag name="OTLMARKERSHAPE" val="OTL"/>
</p:tagLst>
</file>

<file path=ppt/tags/tag53.xml><?xml version="1.0" encoding="utf-8"?>
<p:tagLst xmlns:a="http://schemas.openxmlformats.org/drawingml/2006/main" xmlns:r="http://schemas.openxmlformats.org/officeDocument/2006/relationships" xmlns:p="http://schemas.openxmlformats.org/presentationml/2006/main">
  <p:tag name="OTLMARKERSHAPE" val="OTL"/>
</p:tagLst>
</file>

<file path=ppt/tags/tag54.xml><?xml version="1.0" encoding="utf-8"?>
<p:tagLst xmlns:a="http://schemas.openxmlformats.org/drawingml/2006/main" xmlns:r="http://schemas.openxmlformats.org/officeDocument/2006/relationships" xmlns:p="http://schemas.openxmlformats.org/presentationml/2006/main">
  <p:tag name="OTLMARKERSHAPE" val="OTL"/>
</p:tagLst>
</file>

<file path=ppt/tags/tag55.xml><?xml version="1.0" encoding="utf-8"?>
<p:tagLst xmlns:a="http://schemas.openxmlformats.org/drawingml/2006/main" xmlns:r="http://schemas.openxmlformats.org/officeDocument/2006/relationships" xmlns:p="http://schemas.openxmlformats.org/presentationml/2006/main">
  <p:tag name="OTLMARKERSHAPE" val="OTL"/>
</p:tagLst>
</file>

<file path=ppt/tags/tag56.xml><?xml version="1.0" encoding="utf-8"?>
<p:tagLst xmlns:a="http://schemas.openxmlformats.org/drawingml/2006/main" xmlns:r="http://schemas.openxmlformats.org/officeDocument/2006/relationships" xmlns:p="http://schemas.openxmlformats.org/presentationml/2006/main">
  <p:tag name="OTLMARKERSHAPE" val="OTL"/>
</p:tagLst>
</file>

<file path=ppt/tags/tag57.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iJMZWFmIiwiSXNUZW1wbGF0ZSI6ZmFsc2UsIlZlcnNpb24iOnsiJGlkIjoiMiIsIlZlcnNpb24iOiIzLjAuMSIsIk9yaWdpbmFsQXNzZW1ibHlWZXJzaW9uIjoiMy4wMS4wMi4wMCIsIkVkaXRpb24iOiJQbHVzIiwiSXNQbHVzRWRpdGlvbiI6dHJ1ZX0sIkVmZmVjdCI6MSwiU3R5bGUiOnsiJGlkIjoiMyIsIlRpbWViYW5kU3R5bGUiOnsiJGlkIjoiNCIsIlNjYWxlTWFya2luZyI6MCwiU2hhcGUiOjE3LCJTaGFwZVN0eWxlIjp7IiRpZCI6IjUiLCJNYXJnaW4iOnsiJGlkIjoiNiIsIlRvcCI6MCwiTGVmdCI6MTAsIlJpZ2h0IjoxMCwiQm90dG9tIjowfSwiUGFkZGluZyI6eyIkaWQiOiI3IiwiVG9wIjozLCJMZWZ0IjoxMywiUmlnaHQiOjEzLCJCb3R0b20iOjN9LCJCYWNrZ3JvdW5kIjp7IiRpZCI6IjgiLCJDb2xvciI6eyIkaWQiOiI5IiwiQSI6MjU1LCJSIjoxNjYsIkciOjE4MywiQiI6Mzl9fSwiSXNWaXNpYmxlIjp0cnVlLCJXaWR0aCI6ODU4LjAsIkhlaWdodCI6MzAuMCwiQm9yZGVyU3R5bGUiOnsiJGlkIjoiMTAiLCJMaW5lQ29sb3IiOnsiJGlkIjoiMTEiLCIkdHlwZSI6Ik5MUkUuQ29tbW9uLkRvbS5Tb2xpZENvbG9yQnJ1c2gsIE5MUkUuQ29tbW9uIiwiQ29sb3IiOnsiJGlkIjoiMTIiLCJBIjoyNTUsIlIiOjI1NSwiRyI6MCwiQiI6MH19LCJMaW5lV2VpZ2h0IjowLjAsIkxpbmVUeXBlIjowLCJQYXJlbnRTdHlsZSI6bnVsbH0sIlBhcmVudFN0eWxlIjpudWxsfSwiUmlnaHRFbmRDYXBzU3R5bGUiOnsiJGlkIjoiMTMiLCJGb250U2V0dGluZ3MiOnsiJGlkIjoiMTQiLCJGb250U2l6ZSI6MTgsIkZvbnROYW1lIjoiQ2FsaWJyaSIsIklzQm9sZCI6dHJ1ZSwiSXNJdGFsaWMiOmZhbHNlLCJJc1VuZGVybGluZWQiOmZhbHNlLCJQYXJlbnRTdHlsZSI6bnVsbH0sIkF1dG9TaXplIjowLCJGb3JlZ3JvdW5kIjp7IiRpZCI6IjE1IiwiQ29sb3IiOnsiJGlkIjoiMTYiLCJBIjoyNTUsIlIiOjE2NiwiRyI6MTgzLCJCIjozOX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MCwiUiI6MCwiRyI6MCwiQiI6MH19LCJJc1Zpc2libGUiOmZhbHN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TY2LCJHIjoxODMsIkIiOjM5fX0sIk1heFdpZHRoIjoiSW5maW5pdHkiLCJNYXhIZWlnaHQiOiJJbmZpbml0eSIsIlNtYXJ0Rm9yZWdyb3VuZElzQWN0aXZlIjpmYWxzZSwiSG9yaXpvbnRhbEFsaWdubWVudCI6MCwiVmVydGljYWxBbGlnbm1lbnQiOjAsIlNtYXJ0Rm9yZWdyb3VuZCI6bnVsbCwiTWFyZ2luIjp7IiRpZCI6IjI1IiwiVG9wIjowLCJMZWZ0IjoyMCwiUmlnaHQiOjAsIkJvdHRvbSI6MH0sIlBhZGRpbmciOnsiJGlkIjoiMjYiLCJUb3AiOjAsIkxlZnQiOjAsIlJpZ2h0IjowLCJCb3R0b20iOjB9LCJCYWNrZ3JvdW5kIjp7IiRpZCI6IjI3IiwiQ29sb3IiOnsiJHJlZiI6IjIwIn19LCJJc1Zpc2libGUiOmZhbHNlLCJXaWR0aCI6MC4wLCJIZWlnaHQiOjAuMCwiQm9yZGVyU3R5bGUiOm51bGwsIlBhcmVudFN0eWxlIjpudWxsfSwiVG9kYXlUZXh0U3R5bGUiOnsiJGlkIjoiMjgiLCJGb250U2V0dGluZ3MiOnsiJGlkIjoiMjkiLCJGb250U2l6ZSI6MTI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1hcmdpbiI6eyIkaWQiOiIzMiIsIlRvcCI6MCwiTGVmdCI6MCwiUmlnaHQiOjAsIkJvdHRvbSI6MH0sIlBhZGRpbmciOnsiJGlkIjoiMzMiLCJUb3AiOjAsIkxlZnQiOjAsIlJpZ2h0IjowLCJCb3R0b20iOjB9LCJCYWNrZ3JvdW5kIjp7IiRpZCI6IjM0IiwiQ29sb3IiOnsiJHJlZiI6IjIwIn19LCJJc1Zpc2libGUiOnRydW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jU1LCJHIjowLCJCIjowfX0sIklzVmlzaWJsZSI6dHJ1ZSwiV2lkdGgiOjAuMCwiSGVpZ2h0IjowLjAsIkJvcmRlclN0eWxlIjpudWxsLCJQYXJlbnRTdHlsZSI6bnVsbH0sIlNjYWxlU3R5bGUiOnsiJGlkIjoiNDAiLCJTaG93U2VnbWVudFNlcGFyYXRvcnMiOnRydW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iwiUiI6MjU1LCJHIjowLCJCIjowfX0sIkFwcGVuZFllYXJPblllYXJDaGFuZ2UiOnRydWUsIkVsYXBzZWRUaW1lRm9ybWF0IjowLCJUb2RheU1hcmtlclBvc2l0aW9uIjowLCJRdWlja1Bvc2l0aW9uIjozLCJBYnNvbHV0ZVBvc2l0aW9uIjoyMTYuMCwiTWFyZ2luIjp7IiRpZCI6IjQ5IiwiVG9wIjowLCJMZWZ0IjoxMCwiUmlnaHQiOjEwLCJCb3R0b20iOjB9LCJQYWRkaW5nIjp7IiRpZCI6IjUwIiwiVG9wIjowLCJMZWZ0IjowLCJSaWdodCI6MCwiQm90dG9tIjowfSwiQmFja2dyb3VuZCI6eyIkaWQiOiI1MSIsIkNvbG9yIjp7IiRpZCI6IjUyIiwiQSI6MjU1LCJSIjozMSwiRyI6NzMsIkIiOjEyNX19LCJJc1Zpc2libGUiOnRydWUsIldpZHRoIjowLjAsIkhlaWdodCI6MC4wLCJCb3JkZXJTdHlsZSI6bnVsbCwiUGFyZW50U3R5bGUiOm51bGx9LCJEZWZhdWx0TWlsZXN0b25lU3R5bGUiOnsiJGlkIjoiNTMiLCJTaGFwZSI6OS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yLCJGb250TmFtZSI6IkFyaWFsIiwiSXNCb2xkIjpmYWxzZSwiSXNJdGFsaWMiOmZhbHNlLCJJc1VuZGVybGluZWQiOmZhbHNlLCJQYXJlbnRTdHlsZSI6bnVsbH0sIkF1dG9TaXplIjowLCJGb3JlZ3JvdW5kIjp7IiRpZCI6IjY3IiwiQ29sb3IiOnsiJGlkIjoiNjgiLCJBIjoyNTUsIlIiOjk0LCJHIjo5NCwiQiI6OTR9fSwiTWF4V2lkdGgiOjIwMC4wLCJNYXhIZWlnaHQiOiJJbmZpbml0eSIsIlNtYXJ0Rm9yZWdyb3VuZElzQWN0aXZlIjpmYWxzZSwiSG9yaXpvbnRhbEFsaWdubWVudCI6MSwiVmVydGljYWxBbGlnbm1lbnQiOjAsIlNtYXJ0Rm9yZWdyb3VuZCI6bnVsbCwiTWFyZ2luIjp7IiRpZCI6IjY5IiwiVG9wIjowLCJMZWZ0IjowLCJSaWdodCI6MCwiQm90dG9tIjowfSwiUGFkZGluZyI6eyIkaWQiOiI3MCIsIlRvcCI6MCwiTGVmdCI6MCwiUmlnaHQiOjAsIkJvdHRvbSI6MH0sIkJhY2tncm91bmQiOnsiJGlkIjoiNzEiLCJDb2xvciI6eyIkcmVmIjoiMjAifX0sIklzVmlzaWJsZSI6dHJ1ZSwiV2lkdGgiOjAuMCwiSGVpZ2h0IjowLjAsIkJvcmRlclN0eWxlIjpudWxsLCJQYXJlbnRTdHlsZSI6bnVsbH0sIkRhdGVTdHlsZSI6eyIkaWQiOiI3MiIsIkZvbnRTZXR0aW5ncyI6eyIkaWQiOiI3MyIsIkZvbnRTaXplIjoxMCwiRm9udE5hbWUiOiJBcmlhbCBOYXJyb3ciLCJJc0JvbGQiOmZhbHNlLCJJc0l0YWxpYyI6ZmFsc2UsIklzVW5kZXJsaW5lZCI6ZmFsc2UsIlBhcmVudFN0eWxlIjpudWxsfSwiQXV0b1NpemUiOjAsIkZvcmVncm91bmQiOnsiJGlkIjoiNzQiLCJDb2xvciI6eyIkaWQiOiI3NSIsIkEiOjI1NSwiUiI6MTY2LCJHIjoxODMsIkIiOjM5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U1NTSBkLCB5eXl5IiwiU2VwYXJhdG9yIjoiLyIsIlVzZUludGVybmF0aW9uYWxEYXRlRm9ybWF0IjpmYWxzZX0sIklzVmlzaWJsZSI6dHJ1ZSwiUGFyZW50U3R5bGUiOm51bGx9LCJEZWZhdWx0VGFza1N0eWxlIjp7IiRpZCI6IjgwIiwiU2hhcGUiOjgsIlNoYXBlVGhpY2tuZXNzIjoxLCJEdXJhdGlvbkZvcm1hdCI6MCwiSW5jbHVkZU5vbldvcmtpbmdEYXlzSW5EdXJhdGlvbiI6dHJ1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xNjYsIkciOjE4MywiQiI6Mzl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xNjYsIkciOjE4MywiQiI6Mzl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w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EuMCwiTGluZVR5cGUiOjAsIlBhcmVudFN0eWxlIjpudWxsfSwiTWFyZ2luIjpudWxsLCJTdGFydERhdGVQb3NpdGlvbiI6MywiRW5kRGF0ZVBvc2l0aW9uIjozLCJUaXRsZVBvc2l0aW9uIjo0LCJEdXJhdGlvblBvc2l0aW9uIjo2LCJQZXJjZW50YWdlQ29tcGxldGVkUG9zaXRpb24iOjYsIlNwYWNpbmciOjUsIklzQmVsb3dUaW1lYmFuZCI6dHJ1ZSwiUGVyY2VudGFnZUNvbXBsZXRlU2hhcGVPcGFjaXR5IjozNSwiU2hhcGVTdHlsZSI6eyIkaWQiOiIxMDEiLCJNYXJnaW4iOnsiJGlkIjoiMTAyIiwiVG9wIjowLCJMZWZ0Ijo0LCJSaWdodCI6NCwiQm90dG9tIjowfSwiUGFkZGluZyI6eyIkaWQiOiIxMDMiLCJUb3AiOjAsIkxlZnQiOjAsIlJpZ2h0IjowLCJCb3R0b20iOjB9LCJCYWNrZ3JvdW5kIjpudWxsLCJJc1Zpc2libGUiOnRydWUsIldpZHRoIjowLjAsIkhlaWdodCI6MTYuMCwiQm9yZGVyU3R5bGUiOnsiJGlkIjoiMTA0IiwiTGluZUNvbG9yIjp7IiRpZCI6IjEwNSIsIiR0eXBlIjoiTkxSRS5Db21tb24uRG9tLlNvbGlkQ29sb3JCcnVzaCwgTkxSRS5Db21tb24iLCJDb2xvciI6eyIkaWQiOiIxMDYiLCJBIjoyNTUsIlIiOjI1NSwiRyI6MCwiQiI6MH19LCJMaW5lV2VpZ2h0IjowLjAsIkxpbmVUeXBlIjowLCJQYXJlbnRTdHlsZSI6bnVsbH0sIlBhcmVudFN0eWxlIjpudWxsfSwiVGl0bGVTdHlsZSI6eyIkaWQiOiIxMDciLCJGb250U2V0dGluZ3MiOnsiJGlkIjoiMTA4IiwiRm9udFNpemUiOjExLCJGb250TmFtZSI6IkNhbGlicmkiLCJJc0JvbGQiOnRydWUsIklzSXRhbGljIjpmYWxzZSwiSXNVbmRlcmxpbmVkIjpmYWxzZSwiUGFyZW50U3R5bGUiOm51bGx9LCJBdXRvU2l6ZSI6MCwiRm9yZWdyb3VuZCI6eyIkaWQiOiIxMDkiLCJDb2xvciI6eyIkaWQiOiIxMTAiLCJBIjoyNTUsIlIiOjAsIkciOjAsIkIiOjB9fSwiTWF4V2lkdGgiOjcyMC4wLCJNYXhIZWlnaHQiOiJJbmZpbml0eSIsIlNtYXJ0Rm9yZWdyb3VuZElzQWN0aXZlIjp0cnVlLCJIb3Jpem9udGFsQWxpZ25tZW50Ijox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k0LCJHIjo5NCwiQiI6OTR9fSwiTWF4V2lkdGgiOjIwMC4wLCJNYXhIZWlnaHQiOiJJbmZpbml0eSIsIlNtYXJ0Rm9yZWdyb3VuZElzQWN0aXZlIjpmYWxzZSwiSG9yaXpvbnRhbEFsaWdubWVudCI6MCwiVmVydGljYWxBbGlnbm1lbnQiOjAsIlNtYXJ0Rm9yZWdyb3VuZCI6bnVsbCwiTWFyZ2luIjp7IiRpZCI6IjExOCIsIlRvcCI6MCwiTGVmdCI6MCwiUmlnaHQiOjAsIkJvdHRvbSI6MH0sIlBhZGRpbmciOnsiJGlkIjoiMTE5IiwiVG9wIjowLCJMZWZ0IjowLCJSaWdodCI6MCwiQm90dG9tIjowfSwiQmFja2dyb3VuZCI6eyIkaWQiOiIxMjAiLCJDb2xvciI6eyIkcmVmIjoiMjAifX0sIklzVmlzaWJsZSI6dHJ1ZSwiV2lkdGgiOjAuMCwiSGVpZ2h0IjowLjAsIkJvcmRlclN0eWxlIjpudWxsLCJQYXJlbnRTdHlsZSI6bnVsbH0sIkRhdGVGb3JtYXQiOnsiJGlkIjoiMTIxIiwiRm9ybWF0U3RyaW5nIjoiTU1NIGQiLCJTZXBhcmF0b3IiOiIvIiwiVXNlSW50ZXJuYXRpb25hbERhdGVGb3JtYXQiOmZhbHNlfSwiSXNWaXNpYmxlIjp0cnVlLCJQYXJlbnRTdHlsZSI6bnVsbH0sIlNob3dFbGFwc2VkVGltZUdyYWRpZW50U3R5bGUiOmZhbHNlfSwiU2NhbGUiOnsiJGlkIjoiMTIyIiwiU3RhcnREYXRlIjoiMTk3OC0xMC0wMVQyMzo1OTo1OS45OTlaIiwiRW5kRGF0ZSI6IjIwMTYtMDEtMTVUMjM6NTk6NTkuOTk5WiIsIkZvcm1hdCI6Ik1NIiwiVHlwZSI6NCwiQXV0b0RhdGVSYW5nZSI6dHJ1ZSwiV29ya2luZ0RheXMiOjMxLCJUb2RheU1hcmtlclRleHQiOiJUb2RheSIsIkF1dG9TY2FsZVR5cGUiOnRydWV9LCJNaWxlc3RvbmVzIjpbeyIkaWQiOiIxMjMiLCJEYXRlIjoiMTk3OS0xMC0wMVQyMzo1OTo1OS45OTlaIiwiU3R5bGUiOnsiJGlkIjoiMTI0IiwiU2hhcGUiOjIsIkNvbm5lY3Rvck1hcmdpbiI6eyIkcmVmIjoiNTQifSwiQ29ubmVjdG9yU3R5bGUiOnsiJGlkIjoiMTI1IiwiTGluZUNvbG9yIjp7IiRpZCI6IjEyNiIsIiR0eXBlIjoiTkxSRS5Db21tb24uRG9tLlNvbGlkQ29sb3JCcnVzaCwgTkxSRS5Db21tb24iLCJDb2xvciI6eyIkaWQiOiIxMjciLCJBIjo4OSwiUiI6MjQ2LCJHIjoxNDYsIkIiOjB9fSwiTGluZVdlaWdodCI6MS4wLCJMaW5lVHlwZSI6MCwiUGFyZW50U3R5bGUiOnsiJHJlZiI6IjU1In19LCJJc0JlbG93VGltZWJhbmQiOmZhbHNlLCJIaWRlRGF0ZSI6ZmFsc2UsIlNoYXBlU2l6ZSI6MSwiU3BhY2luZyI6Mi4wLCJQYWRkaW5nIjp7IiRyZWYiOiI1OCJ9LCJTaGFwZVN0eWxlIjp7IiRpZCI6IjEyOCIsIk1hcmdpbiI6eyIkcmVmIjoiNjAifSwiUGFkZGluZyI6eyIkcmVmIjoiNjEifSwiQmFja2dyb3VuZCI6eyIkaWQiOiIxMjkiLCJDb2xvciI6eyIkaWQiOiIxMzAiLCJBIjoyNTUsIlIiOjI0NiwiRyI6MTQ2LCJCIjowfX0sIklzVmlzaWJsZSI6dHJ1ZSwiV2lkdGgiOjE4LjAsIkhlaWdodCI6MjAuMCwiQm9yZGVyU3R5bGUiOnsiJGlkIjoiMTMxIiwiTGluZUNvbG9yIjp7IiRyZWYiOiI2MyJ9LCJMaW5lV2VpZ2h0IjowLjAsIkxpbmVUeXBlIjowLCJQYXJlbnRTdHlsZSI6eyIkcmVmIjoiNjIifX0sIlBhcmVudFN0eWxlIjp7IiRyZWYiOiI1OSJ9fSwiVGl0bGVTdHlsZSI6eyIkaWQiOiIxMzIiLCJGb250U2V0dGluZ3MiOnsiJGlkIjoiMTMzIiwiRm9udFNpemUiOjEyLCJGb250TmFtZSI6IkFyaWFsIiwiSXNCb2xkIjpmYWxzZSwiSXNJdGFsaWMiOmZhbHNlLCJJc1VuZGVybGluZWQiOmZhbHNlLCJQYXJlbnRTdHlsZSI6eyIkcmVmIjoiNjYifX0sIkF1dG9TaXplIjowLCJGb3JlZ3JvdW5kIjp7IiRpZCI6IjEzNCIsIkNvbG9yIjp7IiRpZCI6IjEzNSIsIkEiOjI1NSwiUiI6MjIzLCJHIjo4MywiQiI6Mzl9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MzYiLCJMaW5lQ29sb3IiOm51bGwsIkxpbmVXZWlnaHQiOjAuMCwiTGluZVR5cGUiOjAsIlBhcmVudFN0eWxlIjpudWxsfSwiUGFyZW50U3R5bGUiOnsiJHJlZiI6IjY1In19LCJEYXRlU3R5bGUiOnsiJGlkIjoiMTM3IiwiRm9udFNldHRpbmdzIjp7IiRpZCI6IjEzOC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M5IiwiTGluZUNvbG9yIjpudWxsLCJMaW5lV2VpZ2h0IjowLjAsIkxpbmVUeXBlIjowLCJQYXJlbnRTdHlsZSI6bnVsbH0sIlBhcmVudFN0eWxlIjp7IiRyZWYiOiI3MiJ9fSwiRGF0ZUZvcm1hdCI6eyIkaWQiOiIxNDAiLCJGb3JtYXRTdHJpbmciOiJNTU1NIGQsIHl5eXkiLCJTZXBhcmF0b3IiOiIvIiwiVXNlSW50ZXJuYXRpb25hbERhdGVGb3JtYXQiOmZhbHNlfSwiSXNWaXNpYmxlIjp0cnVlLCJQYXJlbnRTdHlsZSI6eyIkcmVmIjoiNTMifX0sIlBvc2l0aW9uIjp7IiRpZCI6IjE0MSIsIlJhdGlvIjowLjAsIklzQ3VzdG9tIjpmYWxzZX0sIklkIjoiMjJiYTk2NjgtOTdhMy00NjU3LWFmYzEtNjlhZGU2MzlhN2ZiIiwiSW1wb3J0SWQiOm51bGwsIlRpdGxlIjoiRmlyc3QgTWlsZXN0b25lIG9yIEV2ZW50IEhlcmUiLCJOb3RlIjpudWxsLCJIeXBlcmxpbmsiOm51bGwsIklzQ2hhbmdlZCI6ZmFsc2UsIklzTmV3IjpmYWxzZX0seyIkaWQiOiIxNDIiLCJEYXRlIjoiMTk4My0wNy0xNFQyMzo1OTo1OS45OTlaIiwiU3R5bGUiOnsiJGlkIjoiMTQzIiwiU2hhcGUiOjEwLCJDb25uZWN0b3JNYXJnaW4iOnsiJHJlZiI6IjU0In0sIkNvbm5lY3RvclN0eWxlIjp7IiRpZCI6IjE0NCIsIkxpbmVDb2xvciI6eyIkaWQiOiIxNDUiLCIkdHlwZSI6Ik5MUkUuQ29tbW9uLkRvbS5Tb2xpZENvbG9yQnJ1c2gsIE5MUkUuQ29tbW9uIiwiQ29sb3IiOnsiJGlkIjoiMTQ2IiwiQSI6ODksIlIiOjE2NiwiRyI6MTgzLCJCIjozOX19LCJMaW5lV2VpZ2h0IjoxLjAsIkxpbmVUeXBlIjowLCJQYXJlbnRTdHlsZSI6eyIkcmVmIjoiNTUifX0sIklzQmVsb3dUaW1lYmFuZCI6dHJ1ZSwiSGlkZURhdGUiOmZhbHNlLCJTaGFwZVNpemUiOjAsIlNwYWNpbmciOjIuMCwiUGFkZGluZyI6eyIkcmVmIjoiNTgifSwiU2hhcGVTdHlsZSI6eyIkaWQiOiIxNDciLCJNYXJnaW4iOnsiJHJlZiI6IjYwIn0sIlBhZGRpbmciOnsiJHJlZiI6IjYxIn0sIkJhY2tncm91bmQiOnsiJGlkIjoiMTQ4IiwiQ29sb3IiOnsiJGlkIjoiMTQ5IiwiQSI6MjU1LCJSIjo4MywiRyI6OTIsIkIiOjE5fX0sIklzVmlzaWJsZSI6dHJ1ZSwiV2lkdGgiOjEyLjAsIkhlaWdodCI6MTQuMCwiQm9yZGVyU3R5bGUiOnsiJGlkIjoiMTUwIiwiTGluZUNvbG9yIjp7IiRyZWYiOiI2MyJ9LCJMaW5lV2VpZ2h0IjowLjAsIkxpbmVUeXBlIjowLCJQYXJlbnRTdHlsZSI6eyIkcmVmIjoiNjIifX0sIlBhcmVudFN0eWxlIjp7IiRyZWYiOiI1OSJ9fSwiVGl0bGVTdHlsZSI6eyIkaWQiOiIxNTEiLCJGb250U2V0dGluZ3MiOnsiJGlkIjoiMTUy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1MyIsIkxpbmVDb2xvciI6bnVsbCwiTGluZVdlaWdodCI6MC4wLCJMaW5lVHlwZSI6MCwiUGFyZW50U3R5bGUiOm51bGx9LCJQYXJlbnRTdHlsZSI6eyIkcmVmIjoiNjUifX0sIkRhdGVTdHlsZSI6eyIkaWQiOiIxNTQiLCJGb250U2V0dGluZ3MiOnsiJGlkIjoiMTU1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TYiLCJMaW5lQ29sb3IiOm51bGwsIkxpbmVXZWlnaHQiOjAuMCwiTGluZVR5cGUiOjAsIlBhcmVudFN0eWxlIjpudWxsfSwiUGFyZW50U3R5bGUiOnsiJHJlZiI6IjcyIn19LCJEYXRlRm9ybWF0Ijp7IiRpZCI6IjE1NyIsIkZvcm1hdFN0cmluZyI6Ik1NTU0gZCwgeXl5eSIsIlNlcGFyYXRvciI6Ii8iLCJVc2VJbnRlcm5hdGlvbmFsRGF0ZUZvcm1hdCI6ZmFsc2V9LCJJc1Zpc2libGUiOnRydWUsIlBhcmVudFN0eWxlIjp7IiRyZWYiOiI1MyJ9fSwiUG9zaXRpb24iOnsiJGlkIjoiMTU4IiwiUmF0aW8iOjAuMCwiSXNDdXN0b20iOmZhbHNlfSwiSWQiOiIxOGE1MjFkNi04ZGJmLTQwOGYtOTM1Ni0yYzA0MGNmN2E0YjEiLCJJbXBvcnRJZCI6bnVsbCwiVGl0bGUiOiJTZWNvbmQgTWlsZXN0b25lIG9yIEV2ZW50IEhlcmUiLCJOb3RlIjpudWxsLCJIeXBlcmxpbmsiOm51bGwsIklzQ2hhbmdlZCI6ZmFsc2UsIklzTmV3IjpmYWxzZX0seyIkaWQiOiIxNTkiLCJEYXRlIjoiMTk4Ni0xMS0yMlQyMzo1OTo1OS45OTlaIiwiU3R5bGUiOnsiJGlkIjoiMTYwIiwiU2hhcGUiOjEyLCJDb25uZWN0b3JNYXJnaW4iOnsiJHJlZiI6IjU0In0sIkNvbm5lY3RvclN0eWxlIjp7IiRpZCI6IjE2MSIsIkxpbmVDb2xvciI6eyIkaWQiOiIxNjIiLCIkdHlwZSI6Ik5MUkUuQ29tbW9uLkRvbS5Tb2xpZENvbG9yQnJ1c2gsIE5MUkUuQ29tbW9uIiwiQ29sb3IiOnsiJGlkIjoiMTYzIiwiQSI6ODksIlIiOjY1LCJHIjoxMzgsIkIiOjE3OX19LCJMaW5lV2VpZ2h0IjoxLjAsIkxpbmVUeXBlIjowLCJQYXJlbnRTdHlsZSI6eyIkcmVmIjoiNTUifX0sIklzQmVsb3dUaW1lYmFuZCI6ZmFsc2UsIkhpZGVEYXRlIjpmYWxzZSwiU2hhcGVTaXplIjowLCJTcGFjaW5nIjoyLjAsIlBhZGRpbmciOnsiJHJlZiI6IjU4In0sIlNoYXBlU3R5bGUiOnsiJGlkIjoiMTY0IiwiTWFyZ2luIjp7IiRyZWYiOiI2MCJ9LCJQYWRkaW5nIjp7IiRyZWYiOiI2MSJ9LCJCYWNrZ3JvdW5kIjp7IiRpZCI6IjE2NSIsIkNvbG9yIjp7IiRpZCI6IjE2NiIsIkEiOjI1NSwiUiI6NjUsIkciOjEzOCwiQiI6MTc5fX0sIklzVmlzaWJsZSI6dHJ1ZSwiV2lkdGgiOjEyLjAsIkhlaWdodCI6MTQuMCwiQm9yZGVyU3R5bGUiOnsiJGlkIjoiMTY3IiwiTGluZUNvbG9yIjp7IiRyZWYiOiI2MyJ9LCJMaW5lV2VpZ2h0IjowLjAsIkxpbmVUeXBlIjowLCJQYXJlbnRTdHlsZSI6eyIkcmVmIjoiNjIifX0sIlBhcmVudFN0eWxlIjp7IiRyZWYiOiI1OSJ9fSwiVGl0bGVTdHlsZSI6eyIkaWQiOiIxNjgiLCJGb250U2V0dGluZ3MiOnsiJGlkIjoiMTY5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3MCIsIkxpbmVDb2xvciI6bnVsbCwiTGluZVdlaWdodCI6MC4wLCJMaW5lVHlwZSI6MCwiUGFyZW50U3R5bGUiOm51bGx9LCJQYXJlbnRTdHlsZSI6eyIkcmVmIjoiNjUifX0sIkRhdGVTdHlsZSI6eyIkaWQiOiIxNzEiLCJGb250U2V0dGluZ3MiOnsiJGlkIjoiMTcy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zMiLCJMaW5lQ29sb3IiOm51bGwsIkxpbmVXZWlnaHQiOjAuMCwiTGluZVR5cGUiOjAsIlBhcmVudFN0eWxlIjpudWxsfSwiUGFyZW50U3R5bGUiOnsiJHJlZiI6IjcyIn19LCJEYXRlRm9ybWF0Ijp7IiRpZCI6IjE3NCIsIkZvcm1hdFN0cmluZyI6Ik1NTU0gZCwgeXl5eSIsIlNlcGFyYXRvciI6Ii8iLCJVc2VJbnRlcm5hdGlvbmFsRGF0ZUZvcm1hdCI6ZmFsc2V9LCJJc1Zpc2libGUiOnRydWUsIlBhcmVudFN0eWxlIjp7IiRyZWYiOiI1MyJ9fSwiUG9zaXRpb24iOnsiJGlkIjoiMTc1IiwiUmF0aW8iOjAuMCwiSXNDdXN0b20iOmZhbHNlfSwiSWQiOiJmMzdkZmIzMy0xY2Y0LTQ5MDktYmZmMS04MDcwNGVhNTE5NDIiLCJJbXBvcnRJZCI6bnVsbCwiVGl0bGUiOiJUaGlyZCBNaWxlc3RvbmUgb3IgRXZlbnQgSGVyZSIsIk5vdGUiOm51bGwsIkh5cGVybGluayI6bnVsbCwiSXNDaGFuZ2VkIjpmYWxzZSwiSXNOZXciOmZhbHNlfSx7IiRpZCI6IjE3NiIsIkRhdGUiOiIxOTk1LTAzLTAxVDIzOjU5OjU5Ljk5OVoiLCJTdHlsZSI6eyIkaWQiOiIxNzciLCJTaGFwZSI6MSwiQ29ubmVjdG9yTWFyZ2luIjp7IiRyZWYiOiI1NCJ9LCJDb25uZWN0b3JTdHlsZSI6eyIkaWQiOiIxNzgiLCJMaW5lQ29sb3IiOnsiJGlkIjoiMTc5IiwiJHR5cGUiOiJOTFJFLkNvbW1vbi5Eb20uU29saWRDb2xvckJydXNoLCBOTFJFLkNvbW1vbiIsIkNvbG9yIjp7IiRpZCI6IjE4MCIsIkEiOjg5LCJSIjoyNDYsIkciOjE0NiwiQiI6MH19LCJMaW5lV2VpZ2h0IjoxLjAsIkxpbmVUeXBlIjowLCJQYXJlbnRTdHlsZSI6eyIkcmVmIjoiNTUifX0sIklzQmVsb3dUaW1lYmFuZCI6dHJ1ZSwiSGlkZURhdGUiOmZhbHNlLCJTaGFwZVNpemUiOjEsIlNwYWNpbmciOjIuMCwiUGFkZGluZyI6eyIkcmVmIjoiNTgifSwiU2hhcGVTdHlsZSI6eyIkaWQiOiIxODEiLCJNYXJnaW4iOnsiJHJlZiI6IjYwIn0sIlBhZGRpbmciOnsiJHJlZiI6IjYxIn0sIkJhY2tncm91bmQiOnsiJGlkIjoiMTgyIiwiQ29sb3IiOnsiJGlkIjoiMTgzIiwiQSI6MjU1LCJSIjoyNDYsIkciOjE0NiwiQiI6MH19LCJJc1Zpc2libGUiOnRydWUsIldpZHRoIjoxOC4wLCJIZWlnaHQiOjIwLjAsIkJvcmRlclN0eWxlIjp7IiRpZCI6IjE4NCIsIkxpbmVDb2xvciI6eyIkcmVmIjoiNjMifSwiTGluZVdlaWdodCI6MC4wLCJMaW5lVHlwZSI6MCwiUGFyZW50U3R5bGUiOnsiJHJlZiI6IjYyIn19LCJQYXJlbnRTdHlsZSI6eyIkcmVmIjoiNTkifX0sIlRpdGxlU3R5bGUiOnsiJGlkIjoiMTg1IiwiRm9udFNldHRpbmdzIjp7IiRpZCI6IjE4Ni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ODciLCJMaW5lQ29sb3IiOm51bGwsIkxpbmVXZWlnaHQiOjAuMCwiTGluZVR5cGUiOjAsIlBhcmVudFN0eWxlIjpudWxsfSwiUGFyZW50U3R5bGUiOnsiJHJlZiI6IjY1In19LCJEYXRlU3R5bGUiOnsiJGlkIjoiMTg4IiwiRm9udFNldHRpbmdzIjp7IiRpZCI6IjE4OS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kwIiwiTGluZUNvbG9yIjpudWxsLCJMaW5lV2VpZ2h0IjowLjAsIkxpbmVUeXBlIjowLCJQYXJlbnRTdHlsZSI6bnVsbH0sIlBhcmVudFN0eWxlIjp7IiRyZWYiOiI3MiJ9fSwiRGF0ZUZvcm1hdCI6eyIkaWQiOiIxOTEiLCJGb3JtYXRTdHJpbmciOiJNTU1NIGQsIHl5eXkiLCJTZXBhcmF0b3IiOiIvIiwiVXNlSW50ZXJuYXRpb25hbERhdGVGb3JtYXQiOmZhbHNlfSwiSXNWaXNpYmxlIjp0cnVlLCJQYXJlbnRTdHlsZSI6eyIkcmVmIjoiNTMifX0sIlBvc2l0aW9uIjp7IiRpZCI6IjE5MiIsIlJhdGlvIjowLjI4MzIyMzM3ODIxNjc3ODc5LCJJc0N1c3RvbSI6dHJ1ZX0sIklkIjoiMDQwNjQ4YTItNmZmOC00NDY4LWEyNGUtNzQ4MGFkOTE2MjBlIiwiSW1wb3J0SWQiOm51bGwsIlRpdGxlIjoiRm91cnRoIE1pbGVzdG9uZSBvciBFdmVudCBIZXJlIiwiTm90ZSI6bnVsbCwiSHlwZXJsaW5rIjpudWxsLCJJc0NoYW5nZWQiOmZhbHNlLCJJc05ldyI6ZmFsc2V9LHsiJGlkIjoiMTkzIiwiRGF0ZSI6IjE5OTYtMDQtMDFUMjM6NTk6NTkuOTk5WiIsIlN0eWxlIjp7IiRpZCI6IjE5NCIsIlNoYXBlIjo1LCJDb25uZWN0b3JNYXJnaW4iOnsiJHJlZiI6IjU0In0sIkNvbm5lY3RvclN0eWxlIjp7IiRpZCI6IjE5NSIsIkxpbmVDb2xvciI6eyIkaWQiOiIxOTYiLCIkdHlwZSI6Ik5MUkUuQ29tbW9uLkRvbS5Tb2xpZENvbG9yQnJ1c2gsIE5MUkUuQ29tbW9uIiwiQ29sb3IiOnsiJGlkIjoiMTk3IiwiQSI6ODksIlIiOjIyMywiRyI6ODMsIkIiOjM5fX0sIkxpbmVXZWlnaHQiOjEuMCwiTGluZVR5cGUiOjAsIlBhcmVudFN0eWxlIjp7IiRyZWYiOiI1NSJ9fSwiSXNCZWxvd1RpbWViYW5kIjpmYWxzZSwiSGlkZURhdGUiOmZhbHNlLCJTaGFwZVNpemUiOjAsIlNwYWNpbmciOjIuMCwiUGFkZGluZyI6eyIkcmVmIjoiNTgifSwiU2hhcGVTdHlsZSI6eyIkaWQiOiIxOTgiLCJNYXJnaW4iOnsiJHJlZiI6IjYwIn0sIlBhZGRpbmciOnsiJHJlZiI6IjYxIn0sIkJhY2tncm91bmQiOnsiJGlkIjoiMTk5IiwiQ29sb3IiOnsiJGlkIjoiMjAwIiwiQSI6MjU1LCJSIjoyMjMsIkciOjgzLCJCIjozOX19LCJJc1Zpc2libGUiOnRydWUsIldpZHRoIjoxMi4wLCJIZWlnaHQiOjE0LjAsIkJvcmRlclN0eWxlIjp7IiRpZCI6IjIwMSIsIkxpbmVDb2xvciI6eyIkcmVmIjoiNjMifSwiTGluZVdlaWdodCI6MC4wLCJMaW5lVHlwZSI6MCwiUGFyZW50U3R5bGUiOnsiJHJlZiI6IjYyIn19LCJQYXJlbnRTdHlsZSI6eyIkcmVmIjoiNTkifX0sIlRpdGxlU3R5bGUiOnsiJGlkIjoiMjAyIiwiRm9udFNldHRpbmdzIjp7IiRpZCI6IjIwMy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DQiLCJMaW5lQ29sb3IiOm51bGwsIkxpbmVXZWlnaHQiOjAuMCwiTGluZVR5cGUiOjAsIlBhcmVudFN0eWxlIjpudWxsfSwiUGFyZW50U3R5bGUiOnsiJHJlZiI6IjY1In19LCJEYXRlU3R5bGUiOnsiJGlkIjoiMjA1IiwiRm9udFNldHRpbmdzIjp7IiRpZCI6IjIwNi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A3IiwiTGluZUNvbG9yIjpudWxsLCJMaW5lV2VpZ2h0IjowLjAsIkxpbmVUeXBlIjowLCJQYXJlbnRTdHlsZSI6bnVsbH0sIlBhcmVudFN0eWxlIjp7IiRyZWYiOiI3MiJ9fSwiRGF0ZUZvcm1hdCI6eyIkaWQiOiIyMDgiLCJGb3JtYXRTdHJpbmciOiJNTU1NIGQsIHl5eXkiLCJTZXBhcmF0b3IiOiIvIiwiVXNlSW50ZXJuYXRpb25hbERhdGVGb3JtYXQiOmZhbHNlfSwiSXNWaXNpYmxlIjp0cnVlLCJQYXJlbnRTdHlsZSI6eyIkcmVmIjoiNTMifX0sIlBvc2l0aW9uIjp7IiRpZCI6IjIwOSIsIlJhdGlvIjowLjIxNDYyOTYzMjQ1NTMzMTMyLCJJc0N1c3RvbSI6dHJ1ZX0sIklkIjoiZGJhOWYxY2MtMjA0MS00MTBiLTg0OWUtZTU5MGU3NmM3NzgwIiwiSW1wb3J0SWQiOm51bGwsIlRpdGxlIjoiRmlmdGggTWlsZXN0b25lIG9yIEV2ZW50IEhlcmUiLCJOb3RlIjpudWxsLCJIeXBlcmxpbmsiOm51bGwsIklzQ2hhbmdlZCI6ZmFsc2UsIklzTmV3IjpmYWxzZX0seyIkaWQiOiIyMTAiLCJEYXRlIjoiMTk5OC0wNy0wMVQyMzo1OTo1OS45OTlaIiwiU3R5bGUiOnsiJGlkIjoiMjExIiwiU2hhcGUiOjEsIkNvbm5lY3Rvck1hcmdpbiI6eyIkcmVmIjoiNTQifSwiQ29ubmVjdG9yU3R5bGUiOnsiJGlkIjoiMjEyIiwiTGluZUNvbG9yIjp7IiRpZCI6IjIxMyIsIiR0eXBlIjoiTkxSRS5Db21tb24uRG9tLlNvbGlkQ29sb3JCcnVzaCwgTkxSRS5Db21tb24iLCJDb2xvciI6eyIkaWQiOiIyMTQiLCJBIjo4OSwiUiI6MjU0LCJHIjoxOTUsIkIiOjZ9fSwiTGluZVdlaWdodCI6MS4wLCJMaW5lVHlwZSI6MCwiUGFyZW50U3R5bGUiOnsiJHJlZiI6IjU1In19LCJJc0JlbG93VGltZWJhbmQiOnRydWUsIkhpZGVEYXRlIjpmYWxzZSwiU2hhcGVTaXplIjoxLCJTcGFjaW5nIjoyLjAsIlBhZGRpbmciOnsiJHJlZiI6IjU4In0sIlNoYXBlU3R5bGUiOnsiJGlkIjoiMjE1IiwiTWFyZ2luIjp7IiRyZWYiOiI2MCJ9LCJQYWRkaW5nIjp7IiRyZWYiOiI2MSJ9LCJCYWNrZ3JvdW5kIjp7IiRpZCI6IjIxNiIsIkNvbG9yIjp7IiRpZCI6IjIxNyIsIkEiOjI1NSwiUiI6MjU0LCJHIjoxOTUsIkIiOjZ9fSwiSXNWaXNpYmxlIjp0cnVlLCJXaWR0aCI6MTguMCwiSGVpZ2h0IjoyMC4wLCJCb3JkZXJTdHlsZSI6eyIkaWQiOiIyMTgiLCJMaW5lQ29sb3IiOnsiJHJlZiI6IjYzIn0sIkxpbmVXZWlnaHQiOjAuMCwiTGluZVR5cGUiOjAsIlBhcmVudFN0eWxlIjp7IiRyZWYiOiI2MiJ9fSwiUGFyZW50U3R5bGUiOnsiJHJlZiI6IjU5In19LCJUaXRsZVN0eWxlIjp7IiRpZCI6IjIxOSIsIkZvbnRTZXR0aW5ncyI6eyIkaWQiOiIyMjAiLCJGb250U2l6ZSI6MTIsIkZvbnROYW1lIjoiQXJpYWwiLCJJc0JvbGQiOmZhbHN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IxIiwiTGluZUNvbG9yIjpudWxsLCJMaW5lV2VpZ2h0IjowLjAsIkxpbmVUeXBlIjowLCJQYXJlbnRTdHlsZSI6bnVsbH0sIlBhcmVudFN0eWxlIjp7IiRyZWYiOiI2NSJ9fSwiRGF0ZVN0eWxlIjp7IiRpZCI6IjIyMiIsIkZvbnRTZXR0aW5ncyI6eyIkaWQiOiIyMjMiLCJGb250U2l6ZSI6MTAsIkZvbnROYW1lIjoiQXJpYWwgTmFycm93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yNCIsIkxpbmVDb2xvciI6bnVsbCwiTGluZVdlaWdodCI6MC4wLCJMaW5lVHlwZSI6MCwiUGFyZW50U3R5bGUiOm51bGx9LCJQYXJlbnRTdHlsZSI6eyIkcmVmIjoiNzIifX0sIkRhdGVGb3JtYXQiOnsiJGlkIjoiMjI1IiwiRm9ybWF0U3RyaW5nIjoiTU1NTSBkLCB5eXl5IiwiU2VwYXJhdG9yIjoiLyIsIlVzZUludGVybmF0aW9uYWxEYXRlRm9ybWF0IjpmYWxzZX0sIklzVmlzaWJsZSI6dHJ1ZSwiUGFyZW50U3R5bGUiOnsiJHJlZiI6IjUzIn19LCJQb3NpdGlvbiI6eyIkaWQiOiIyMjYiLCJSYXRpbyI6MC4wLCJJc0N1c3RvbSI6ZmFsc2V9LCJJZCI6IjNiZGVlOTI5LTkyOGEtNDdlYy04MmFiLTExNWFjN2Y3ZTY5MCIsIkltcG9ydElkIjpudWxsLCJUaXRsZSI6IlNpeHRoIE1pbGVzdG9uZSBvciBFdmVudCBIZXJlIiwiTm90ZSI6bnVsbCwiSHlwZXJsaW5rIjpudWxsLCJJc0NoYW5nZWQiOmZhbHNlLCJJc05ldyI6ZmFsc2V9LHsiJGlkIjoiMjI3IiwiRGF0ZSI6IjIwMDItMDItMDFUMjM6NTk6NTkuOTk5WiIsIlN0eWxlIjp7IiRpZCI6IjIyOCIsIlNoYXBlIjoxMywiQ29ubmVjdG9yTWFyZ2luIjp7IiRyZWYiOiI1NCJ9LCJDb25uZWN0b3JTdHlsZSI6eyIkaWQiOiIyMjkiLCJMaW5lQ29sb3IiOnsiJGlkIjoiMjMwIiwiJHR5cGUiOiJOTFJFLkNvbW1vbi5Eb20uU29saWRDb2xvckJydXNoLCBOTFJFLkNvbW1vbiIsIkNvbG9yIjp7IiRpZCI6IjIzMSIsIkEiOjg5LCJSIjo5NCwiRyI6OTQsIkIiOjk0fX0sIkxpbmVXZWlnaHQiOjEuMCwiTGluZVR5cGUiOjAsIlBhcmVudFN0eWxlIjp7IiRyZWYiOiI1NSJ9fSwiSXNCZWxvd1RpbWViYW5kIjpmYWxzZSwiSGlkZURhdGUiOmZhbHNlLCJTaGFwZVNpemUiOjEsIlNwYWNpbmciOjIuMCwiUGFkZGluZyI6eyIkcmVmIjoiNTgifSwiU2hhcGVTdHlsZSI6eyIkaWQiOiIyMzIiLCJNYXJnaW4iOnsiJHJlZiI6IjYwIn0sIlBhZGRpbmciOnsiJHJlZiI6IjYxIn0sIkJhY2tncm91bmQiOnsiJGlkIjoiMjMzIiwiQ29sb3IiOnsiJGlkIjoiMjM0IiwiQSI6MjU1LCJSIjo5NCwiRyI6OTQsIkIiOjk0fX0sIklzVmlzaWJsZSI6dHJ1ZSwiV2lkdGgiOjE4LjAsIkhlaWdodCI6MjAuMCwiQm9yZGVyU3R5bGUiOnsiJGlkIjoiMjM1IiwiTGluZUNvbG9yIjp7IiRyZWYiOiI2MyJ9LCJMaW5lV2VpZ2h0IjowLjAsIkxpbmVUeXBlIjowLCJQYXJlbnRTdHlsZSI6eyIkcmVmIjoiNjIifX0sIlBhcmVudFN0eWxlIjp7IiRyZWYiOiI1OSJ9fSwiVGl0bGVTdHlsZSI6eyIkaWQiOiIyMzYiLCJGb250U2V0dGluZ3MiOnsiJGlkIjoiMjM3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zOCIsIkxpbmVDb2xvciI6bnVsbCwiTGluZVdlaWdodCI6MC4wLCJMaW5lVHlwZSI6MCwiUGFyZW50U3R5bGUiOm51bGx9LCJQYXJlbnRTdHlsZSI6eyIkcmVmIjoiNjUifX0sIkRhdGVTdHlsZSI6eyIkaWQiOiIyMzkiLCJGb250U2V0dGluZ3MiOnsiJGlkIjoiMjQw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DEiLCJMaW5lQ29sb3IiOm51bGwsIkxpbmVXZWlnaHQiOjAuMCwiTGluZVR5cGUiOjAsIlBhcmVudFN0eWxlIjpudWxsfSwiUGFyZW50U3R5bGUiOnsiJHJlZiI6IjcyIn19LCJEYXRlRm9ybWF0Ijp7IiRpZCI6IjI0MiIsIkZvcm1hdFN0cmluZyI6Ik1NTU0gZCwgeXl5eSIsIlNlcGFyYXRvciI6Ii8iLCJVc2VJbnRlcm5hdGlvbmFsRGF0ZUZvcm1hdCI6ZmFsc2V9LCJJc1Zpc2libGUiOnRydWUsIlBhcmVudFN0eWxlIjp7IiRyZWYiOiI1MyJ9fSwiUG9zaXRpb24iOnsiJGlkIjoiMjQzIiwiUmF0aW8iOjAuMCwiSXNDdXN0b20iOmZhbHNlfSwiSWQiOiJkNTA4YmM4ZS03YmRjLTQ3Y2ItYjlmNC1iMTc2YzMwM2JlNzQiLCJJbXBvcnRJZCI6bnVsbCwiVGl0bGUiOiJTZXZlbnRoIE1pbGVzdG9uZSBvciBFdmVudCBIZXJlIiwiTm90ZSI6bnVsbCwiSHlwZXJsaW5rIjpudWxsLCJJc0NoYW5nZWQiOmZhbHNlLCJJc05ldyI6ZmFsc2V9LHsiJGlkIjoiMjQ0IiwiRGF0ZSI6IjIwMDUtMDYtMDFUMjM6NTk6NTkuOTk5WiIsIlN0eWxlIjp7IiRpZCI6IjI0NSIsIlNoYXBlIjo1LCJDb25uZWN0b3JNYXJnaW4iOnsiJHJlZiI6IjU0In0sIkNvbm5lY3RvclN0eWxlIjp7IiRpZCI6IjI0NiIsIkxpbmVDb2xvciI6eyIkaWQiOiIyNDciLCIkdHlwZSI6Ik5MUkUuQ29tbW9uLkRvbS5Tb2xpZENvbG9yQnJ1c2gsIE5MUkUuQ29tbW9uIiwiQ29sb3IiOnsiJGlkIjoiMjQ4IiwiQSI6ODksIlIiOjIyMywiRyI6ODMsIkIiOjM5fX0sIkxpbmVXZWlnaHQiOjEuMCwiTGluZVR5cGUiOjAsIlBhcmVudFN0eWxlIjp7IiRyZWYiOiI1NSJ9fSwiSXNCZWxvd1RpbWViYW5kIjp0cnVlLCJIaWRlRGF0ZSI6ZmFsc2UsIlNoYXBlU2l6ZSI6MCwiU3BhY2luZyI6Mi4wLCJQYWRkaW5nIjp7IiRyZWYiOiI1OCJ9LCJTaGFwZVN0eWxlIjp7IiRpZCI6IjI0OSIsIk1hcmdpbiI6eyIkcmVmIjoiNjAifSwiUGFkZGluZyI6eyIkcmVmIjoiNjEifSwiQmFja2dyb3VuZCI6eyIkaWQiOiIyNTAiLCJDb2xvciI6eyIkaWQiOiIyNTEiLCJBIjoyNTUsIlIiOjIyMywiRyI6ODMsIkIiOjM5fX0sIklzVmlzaWJsZSI6dHJ1ZSwiV2lkdGgiOjEyLjAsIkhlaWdodCI6MTQuMCwiQm9yZGVyU3R5bGUiOnsiJGlkIjoiMjUyIiwiTGluZUNvbG9yIjp7IiRyZWYiOiI2MyJ9LCJMaW5lV2VpZ2h0IjowLjAsIkxpbmVUeXBlIjowLCJQYXJlbnRTdHlsZSI6eyIkcmVmIjoiNjIifX0sIlBhcmVudFN0eWxlIjp7IiRyZWYiOiI1OSJ9fSwiVGl0bGVTdHlsZSI6eyIkaWQiOiIyNTMiLCJGb250U2V0dGluZ3MiOnsiJGlkIjoiMjU0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1NSIsIkxpbmVDb2xvciI6bnVsbCwiTGluZVdlaWdodCI6MC4wLCJMaW5lVHlwZSI6MCwiUGFyZW50U3R5bGUiOm51bGx9LCJQYXJlbnRTdHlsZSI6eyIkcmVmIjoiNjUifX0sIkRhdGVTdHlsZSI6eyIkaWQiOiIyNTYiLCJGb250U2V0dGluZ3MiOnsiJGlkIjoiMjU3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TgiLCJMaW5lQ29sb3IiOm51bGwsIkxpbmVXZWlnaHQiOjAuMCwiTGluZVR5cGUiOjAsIlBhcmVudFN0eWxlIjpudWxsfSwiUGFyZW50U3R5bGUiOnsiJHJlZiI6IjcyIn19LCJEYXRlRm9ybWF0Ijp7IiRpZCI6IjI1OSIsIkZvcm1hdFN0cmluZyI6Ik1NTU0gZCwgeXl5eSIsIlNlcGFyYXRvciI6Ii8iLCJVc2VJbnRlcm5hdGlvbmFsRGF0ZUZvcm1hdCI6ZmFsc2V9LCJJc1Zpc2libGUiOnRydWUsIlBhcmVudFN0eWxlIjp7IiRyZWYiOiI1MyJ9fSwiUG9zaXRpb24iOnsiJGlkIjoiMjYwIiwiUmF0aW8iOjAuMCwiSXNDdXN0b20iOmZhbHNlfSwiSWQiOiIyZDIwZDdkYy1jOTRmLTRkZTItOTQ2ZS00MzczZDQ5NGYxMGIiLCJJbXBvcnRJZCI6bnVsbCwiVGl0bGUiOiJFaWdodCBNaWxlc3RvbmUgb3IgRXZlbnQgSGVyZSIsIk5vdGUiOm51bGwsIkh5cGVybGluayI6bnVsbCwiSXNDaGFuZ2VkIjpmYWxzZSwiSXNOZXciOmZhbHNlfSx7IiRpZCI6IjI2MSIsIkRhdGUiOiIyMDA4LTExLTA5VDIzOjU5OjU5Ljk5OVoiLCJTdHlsZSI6eyIkaWQiOiIyNjIiLCJTaGFwZSI6MTAsIkNvbm5lY3Rvck1hcmdpbiI6eyIkcmVmIjoiNTQifSwiQ29ubmVjdG9yU3R5bGUiOnsiJGlkIjoiMjYzIiwiTGluZUNvbG9yIjp7IiRpZCI6IjI2NCIsIiR0eXBlIjoiTkxSRS5Db21tb24uRG9tLlNvbGlkQ29sb3JCcnVzaCwgTkxSRS5Db21tb24iLCJDb2xvciI6eyIkaWQiOiIyNjUiLCJBIjo4OSwiUiI6NjUsIkciOjEzOCwiQiI6MTc5fX0sIkxpbmVXZWlnaHQiOjEuMCwiTGluZVR5cGUiOjAsIlBhcmVudFN0eWxlIjp7IiRyZWYiOiI1NSJ9fSwiSXNCZWxvd1RpbWViYW5kIjpmYWxzZSwiSGlkZURhdGUiOmZhbHNlLCJTaGFwZVNpemUiOjAsIlNwYWNpbmciOjIuMCwiUGFkZGluZyI6eyIkcmVmIjoiNTgifSwiU2hhcGVTdHlsZSI6eyIkaWQiOiIyNjYiLCJNYXJnaW4iOnsiJHJlZiI6IjYwIn0sIlBhZGRpbmciOnsiJHJlZiI6IjYxIn0sIkJhY2tncm91bmQiOnsiJGlkIjoiMjY3IiwiQ29sb3IiOnsiJGlkIjoiMjY4IiwiQSI6MjU1LCJSIjo4MywiRyI6OTIsIkIiOjE5fX0sIklzVmlzaWJsZSI6dHJ1ZSwiV2lkdGgiOjEyLjAsIkhlaWdodCI6MTQuMCwiQm9yZGVyU3R5bGUiOnsiJGlkIjoiMjY5IiwiTGluZUNvbG9yIjp7IiRyZWYiOiI2MyJ9LCJMaW5lV2VpZ2h0IjowLjAsIkxpbmVUeXBlIjowLCJQYXJlbnRTdHlsZSI6eyIkcmVmIjoiNjIifX0sIlBhcmVudFN0eWxlIjp7IiRyZWYiOiI1OSJ9fSwiVGl0bGVTdHlsZSI6eyIkaWQiOiIyNzAiLCJGb250U2V0dGluZ3MiOnsiJGlkIjoiMjcx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3MiIsIkxpbmVDb2xvciI6bnVsbCwiTGluZVdlaWdodCI6MC4wLCJMaW5lVHlwZSI6MCwiUGFyZW50U3R5bGUiOm51bGx9LCJQYXJlbnRTdHlsZSI6eyIkcmVmIjoiNjUifX0sIkRhdGVTdHlsZSI6eyIkaWQiOiIyNzMiLCJGb250U2V0dGluZ3MiOnsiJGlkIjoiMjc0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zUiLCJMaW5lQ29sb3IiOm51bGwsIkxpbmVXZWlnaHQiOjAuMCwiTGluZVR5cGUiOjAsIlBhcmVudFN0eWxlIjpudWxsfSwiUGFyZW50U3R5bGUiOnsiJHJlZiI6IjcyIn19LCJEYXRlRm9ybWF0Ijp7IiRpZCI6IjI3NiIsIkZvcm1hdFN0cmluZyI6Ik1NTU0gZCwgeXl5eSIsIlNlcGFyYXRvciI6Ii8iLCJVc2VJbnRlcm5hdGlvbmFsRGF0ZUZvcm1hdCI6ZmFsc2V9LCJJc1Zpc2libGUiOnRydWUsIlBhcmVudFN0eWxlIjp7IiRyZWYiOiI1MyJ9fSwiUG9zaXRpb24iOnsiJGlkIjoiMjc3IiwiUmF0aW8iOjAuMCwiSXNDdXN0b20iOmZhbHNlfSwiSWQiOiI3ODBiNWNjNS1lYzg1LTRlMzItYWM2YS02N2EzMGI3MTQxODUiLCJJbXBvcnRJZCI6bnVsbCwiVGl0bGUiOiJOaW50aCBNaWxlc3RvbmUgb3IgRXZlbnQgSGVyZSIsIk5vdGUiOm51bGwsIkh5cGVybGluayI6bnVsbCwiSXNDaGFuZ2VkIjpmYWxzZSwiSXNOZXciOmZhbHNlfSx7IiRpZCI6IjI3OCIsIkRhdGUiOiIyMDEyLTAyLTA0VDIzOjU5OjU5Ljk5OVoiLCJTdHlsZSI6eyIkaWQiOiIyNzkiLCJTaGFwZSI6MTIsIkNvbm5lY3Rvck1hcmdpbiI6eyIkcmVmIjoiNTQifSwiQ29ubmVjdG9yU3R5bGUiOnsiJGlkIjoiMjgwIiwiTGluZUNvbG9yIjp7IiRpZCI6IjI4MSIsIiR0eXBlIjoiTkxSRS5Db21tb24uRG9tLlNvbGlkQ29sb3JCcnVzaCwgTkxSRS5Db21tb24iLCJDb2xvciI6eyIkaWQiOiIyODIiLCJBIjo4OSwiUiI6NjUsIkciOjEzOCwiQiI6MTc5fX0sIkxpbmVXZWlnaHQiOjEuMCwiTGluZVR5cGUiOjAsIlBhcmVudFN0eWxlIjp7IiRyZWYiOiI1NSJ9fSwiSXNCZWxvd1RpbWViYW5kIjp0cnVlLCJIaWRlRGF0ZSI6ZmFsc2UsIlNoYXBlU2l6ZSI6MCwiU3BhY2luZyI6Mi4wLCJQYWRkaW5nIjp7IiRyZWYiOiI1OCJ9LCJTaGFwZVN0eWxlIjp7IiRpZCI6IjI4MyIsIk1hcmdpbiI6eyIkcmVmIjoiNjAifSwiUGFkZGluZyI6eyIkcmVmIjoiNjEifSwiQmFja2dyb3VuZCI6eyIkaWQiOiIyODQiLCJDb2xvciI6eyIkaWQiOiIyODUiLCJBIjoyNTUsIlIiOjY1LCJHIjoxMzgsIkIiOjE3OX19LCJJc1Zpc2libGUiOnRydWUsIldpZHRoIjoxMi4wLCJIZWlnaHQiOjE0LjAsIkJvcmRlclN0eWxlIjp7IiRpZCI6IjI4NiIsIkxpbmVDb2xvciI6eyIkcmVmIjoiNjMifSwiTGluZVdlaWdodCI6MC4wLCJMaW5lVHlwZSI6MCwiUGFyZW50U3R5bGUiOnsiJHJlZiI6IjYyIn19LCJQYXJlbnRTdHlsZSI6eyIkcmVmIjoiNTkifX0sIlRpdGxlU3R5bGUiOnsiJGlkIjoiMjg3IiwiRm9udFNldHRpbmdzIjp7IiRpZCI6IjI4OC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ODkiLCJMaW5lQ29sb3IiOm51bGwsIkxpbmVXZWlnaHQiOjAuMCwiTGluZVR5cGUiOjAsIlBhcmVudFN0eWxlIjpudWxsfSwiUGFyZW50U3R5bGUiOnsiJHJlZiI6IjY1In19LCJEYXRlU3R5bGUiOnsiJGlkIjoiMjkwIiwiRm9udFNldHRpbmdzIjp7IiRpZCI6IjI5MS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kyIiwiTGluZUNvbG9yIjpudWxsLCJMaW5lV2VpZ2h0IjowLjAsIkxpbmVUeXBlIjowLCJQYXJlbnRTdHlsZSI6bnVsbH0sIlBhcmVudFN0eWxlIjp7IiRyZWYiOiI3MiJ9fSwiRGF0ZUZvcm1hdCI6eyIkaWQiOiIyOTMiLCJGb3JtYXRTdHJpbmciOiJNTU1NIGQsIHl5eXkiLCJTZXBhcmF0b3IiOiIvIiwiVXNlSW50ZXJuYXRpb25hbERhdGVGb3JtYXQiOmZhbHNlfSwiSXNWaXNpYmxlIjp0cnVlLCJQYXJlbnRTdHlsZSI6eyIkcmVmIjoiNTMifX0sIlBvc2l0aW9uIjp7IiRpZCI6IjI5NCIsIlJhdGlvIjowLjAsIklzQ3VzdG9tIjpmYWxzZX0sIklkIjoiNTMxMTM0YzItZTA4Mi00NDc5LWExM2MtZmI3ZTZlYWViMzBjIiwiSW1wb3J0SWQiOm51bGwsIlRpdGxlIjoiVGVudGggTWlsZXN0b25lIG9yIEV2ZW50IEhlcmUiLCJOb3RlIjpudWxsLCJIeXBlcmxpbmsiOm51bGwsIklzQ2hhbmdlZCI6ZmFsc2UsIklzTmV3IjpmYWxzZX0seyIkaWQiOiIyOTUiLCJEYXRlIjoiMjAxNi0wMS0xNVQyMzo1OTo1OS45OTlaIiwiU3R5bGUiOnsiJGlkIjoiMjk2IiwiU2hhcGUiOjIsIkNvbm5lY3Rvck1hcmdpbiI6eyIkcmVmIjoiNTQifSwiQ29ubmVjdG9yU3R5bGUiOnsiJGlkIjoiMjk3IiwiTGluZUNvbG9yIjp7IiRpZCI6IjI5OCIsIiR0eXBlIjoiTkxSRS5Db21tb24uRG9tLlNvbGlkQ29sb3JCcnVzaCwgTkxSRS5Db21tb24iLCJDb2xvciI6eyIkaWQiOiIyOTkiLCJBIjo4OSwiUiI6MjQ2LCJHIjoxNDYsIkIiOjB9fSwiTGluZVdlaWdodCI6MS4wLCJMaW5lVHlwZSI6MCwiUGFyZW50U3R5bGUiOnsiJHJlZiI6IjU1In19LCJJc0JlbG93VGltZWJhbmQiOmZhbHNlLCJIaWRlRGF0ZSI6ZmFsc2UsIlNoYXBlU2l6ZSI6MSwiU3BhY2luZyI6Mi4wLCJQYWRkaW5nIjp7IiRyZWYiOiI1OCJ9LCJTaGFwZVN0eWxlIjp7IiRpZCI6IjMwMCIsIk1hcmdpbiI6eyIkcmVmIjoiNjAifSwiUGFkZGluZyI6eyIkcmVmIjoiNjEifSwiQmFja2dyb3VuZCI6eyIkaWQiOiIzMDEiLCJDb2xvciI6eyIkaWQiOiIzMDIiLCJBIjoyNTUsIlIiOjI0NiwiRyI6MTQ2LCJCIjowfX0sIklzVmlzaWJsZSI6dHJ1ZSwiV2lkdGgiOjE4LjAsIkhlaWdodCI6MjAuMCwiQm9yZGVyU3R5bGUiOnsiJGlkIjoiMzAzIiwiTGluZUNvbG9yIjp7IiRyZWYiOiI2MyJ9LCJMaW5lV2VpZ2h0IjowLjAsIkxpbmVUeXBlIjowLCJQYXJlbnRTdHlsZSI6eyIkcmVmIjoiNjIifX0sIlBhcmVudFN0eWxlIjp7IiRyZWYiOiI1OSJ9fSwiVGl0bGVTdHlsZSI6eyIkaWQiOiIzMDQiLCJGb250U2V0dGluZ3MiOnsiJGlkIjoiMzA1IiwiRm9udFNpemUiOjEyLCJGb250TmFtZSI6IkFyaWFsIiwiSXNCb2xkIjpmYWxzZSwiSXNJdGFsaWMiOmZhbHNlLCJJc1VuZGVybGluZWQiOmZhbHNlLCJQYXJlbnRTdHlsZSI6eyIkcmVmIjoiNjYifX0sIkF1dG9TaXplIjowLCJGb3JlZ3JvdW5kIjp7IiRpZCI6IjMwNiIsIkNvbG9yIjp7IiRpZCI6IjMwNyIsIkEiOjI1NSwiUiI6MjIzLCJHIjo4MywiQiI6Mzl9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zMDgiLCJMaW5lQ29sb3IiOm51bGwsIkxpbmVXZWlnaHQiOjAuMCwiTGluZVR5cGUiOjAsIlBhcmVudFN0eWxlIjpudWxsfSwiUGFyZW50U3R5bGUiOnsiJHJlZiI6IjY1In19LCJEYXRlU3R5bGUiOnsiJGlkIjoiMzA5IiwiRm9udFNldHRpbmdzIjp7IiRpZCI6IjMxMC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ExIiwiTGluZUNvbG9yIjpudWxsLCJMaW5lV2VpZ2h0IjowLjAsIkxpbmVUeXBlIjowLCJQYXJlbnRTdHlsZSI6bnVsbH0sIlBhcmVudFN0eWxlIjp7IiRyZWYiOiI3MiJ9fSwiRGF0ZUZvcm1hdCI6eyIkaWQiOiIzMTIiLCJGb3JtYXRTdHJpbmciOiJNTU1NIGQsIHl5eXkiLCJTZXBhcmF0b3IiOiIvIiwiVXNlSW50ZXJuYXRpb25hbERhdGVGb3JtYXQiOmZhbHNlfSwiSXNWaXNpYmxlIjp0cnVlLCJQYXJlbnRTdHlsZSI6eyIkcmVmIjoiNTMifX0sIlBvc2l0aW9uIjp7IiRpZCI6IjMxMyIsIlJhdGlvIjowLjAsIklzQ3VzdG9tIjpmYWxzZX0sIklkIjoiNTE2YzJiNjgtN2EwZS00OWM2LWFkMWEtMDQyMzQ5MDQ5MzhmIiwiSW1wb3J0SWQiOm51bGwsIlRpdGxlIjoiVG9kYXkiLCJOb3RlIjpudWxsLCJIeXBlcmxpbmsiOm51bGwsIklzQ2hhbmdlZCI6ZmFsc2UsIklzTmV3IjpmYWxzZX1dLCJUYXNrcyI6W10sIk1zUHJvamVjdEl0ZW1zVHJlZSI6eyIkaWQiOiIzMTQiLCJSb290Ijp7IiRpZCI6IjMxNSIsIkltcG9ydElkIjpudWxsLCJJc0ltcG9ydGVkIjpmYWxzZSwiQ2hpbGRyZW4iOltdfX0sIlNldHRpbmdzIjp7IiRpZCI6IjMxNiIsIkltcGFPcHRpb25zIjp7IiRpZCI6IjMxNy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saW5lSW1wb3J0ZWQiOmZhbHNlfQ=="/>
  <p:tag name="__MASTER" val="__part_0"/>
</p:tagLst>
</file>

<file path=ppt/tags/tag58.xml><?xml version="1.0" encoding="utf-8"?>
<p:tagLst xmlns:a="http://schemas.openxmlformats.org/drawingml/2006/main" xmlns:r="http://schemas.openxmlformats.org/officeDocument/2006/relationships" xmlns:p="http://schemas.openxmlformats.org/presentationml/2006/main">
  <p:tag name="OTLMARKERSHAPE" val="OTL"/>
</p:tagLst>
</file>

<file path=ppt/tags/tag59.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60.xml><?xml version="1.0" encoding="utf-8"?>
<p:tagLst xmlns:a="http://schemas.openxmlformats.org/drawingml/2006/main" xmlns:r="http://schemas.openxmlformats.org/officeDocument/2006/relationships" xmlns:p="http://schemas.openxmlformats.org/presentationml/2006/main">
  <p:tag name="OTLMARKERSHAPE" val="OTL"/>
</p:tagLst>
</file>

<file path=ppt/tags/tag61.xml><?xml version="1.0" encoding="utf-8"?>
<p:tagLst xmlns:a="http://schemas.openxmlformats.org/drawingml/2006/main" xmlns:r="http://schemas.openxmlformats.org/officeDocument/2006/relationships" xmlns:p="http://schemas.openxmlformats.org/presentationml/2006/main">
  <p:tag name="OTLMARKERSHAPE" val="OTL"/>
</p:tagLst>
</file>

<file path=ppt/tags/tag62.xml><?xml version="1.0" encoding="utf-8"?>
<p:tagLst xmlns:a="http://schemas.openxmlformats.org/drawingml/2006/main" xmlns:r="http://schemas.openxmlformats.org/officeDocument/2006/relationships" xmlns:p="http://schemas.openxmlformats.org/presentationml/2006/main">
  <p:tag name="OTLMARKERSHAPE" val="OTL"/>
</p:tagLst>
</file>

<file path=ppt/tags/tag63.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iJMZWFmIiwiSXNUZW1wbGF0ZSI6ZmFsc2UsIlZlcnNpb24iOnsiJGlkIjoiMiIsIlZlcnNpb24iOiIzLjAuMSIsIk9yaWdpbmFsQXNzZW1ibHlWZXJzaW9uIjoiMy4wMS4wMi4wMCIsIkVkaXRpb24iOiJQbHVzIiwiSXNQbHVzRWRpdGlvbiI6dHJ1ZX0sIkVmZmVjdCI6MSwiU3R5bGUiOnsiJGlkIjoiMyIsIlRpbWViYW5kU3R5bGUiOnsiJGlkIjoiNCIsIlNjYWxlTWFya2luZyI6MCwiU2hhcGUiOjE3LCJTaGFwZVN0eWxlIjp7IiRpZCI6IjUiLCJNYXJnaW4iOnsiJGlkIjoiNiIsIlRvcCI6MCwiTGVmdCI6MTAsIlJpZ2h0IjoxMCwiQm90dG9tIjowfSwiUGFkZGluZyI6eyIkaWQiOiI3IiwiVG9wIjozLCJMZWZ0IjoxMywiUmlnaHQiOjEzLCJCb3R0b20iOjN9LCJCYWNrZ3JvdW5kIjp7IiRpZCI6IjgiLCJDb2xvciI6eyIkaWQiOiI5IiwiQSI6MjU1LCJSIjoxNjYsIkciOjE4MywiQiI6Mzl9fSwiSXNWaXNpYmxlIjp0cnVlLCJXaWR0aCI6ODU4LjAsIkhlaWdodCI6MzAuMCwiQm9yZGVyU3R5bGUiOnsiJGlkIjoiMTAiLCJMaW5lQ29sb3IiOnsiJGlkIjoiMTEiLCIkdHlwZSI6Ik5MUkUuQ29tbW9uLkRvbS5Tb2xpZENvbG9yQnJ1c2gsIE5MUkUuQ29tbW9uIiwiQ29sb3IiOnsiJGlkIjoiMTIiLCJBIjoyNTUsIlIiOjI1NSwiRyI6MCwiQiI6MH19LCJMaW5lV2VpZ2h0IjowLjAsIkxpbmVUeXBlIjowLCJQYXJlbnRTdHlsZSI6bnVsbH0sIlBhcmVudFN0eWxlIjpudWxsfSwiUmlnaHRFbmRDYXBzU3R5bGUiOnsiJGlkIjoiMTMiLCJGb250U2V0dGluZ3MiOnsiJGlkIjoiMTQiLCJGb250U2l6ZSI6MTgsIkZvbnROYW1lIjoiQ2FsaWJyaSIsIklzQm9sZCI6dHJ1ZSwiSXNJdGFsaWMiOmZhbHNlLCJJc1VuZGVybGluZWQiOmZhbHNlLCJQYXJlbnRTdHlsZSI6bnVsbH0sIkF1dG9TaXplIjowLCJGb3JlZ3JvdW5kIjp7IiRpZCI6IjE1IiwiQ29sb3IiOnsiJGlkIjoiMTYiLCJBIjoyNTUsIlIiOjE2NiwiRyI6MTgzLCJCIjozOX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MCwiUiI6MCwiRyI6MCwiQiI6MH19LCJJc1Zpc2libGUiOmZhbHN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TY2LCJHIjoxODMsIkIiOjM5fX0sIk1heFdpZHRoIjoiSW5maW5pdHkiLCJNYXhIZWlnaHQiOiJJbmZpbml0eSIsIlNtYXJ0Rm9yZWdyb3VuZElzQWN0aXZlIjpmYWxzZSwiSG9yaXpvbnRhbEFsaWdubWVudCI6MCwiVmVydGljYWxBbGlnbm1lbnQiOjAsIlNtYXJ0Rm9yZWdyb3VuZCI6bnVsbCwiTWFyZ2luIjp7IiRpZCI6IjI1IiwiVG9wIjowLCJMZWZ0IjoyMCwiUmlnaHQiOjAsIkJvdHRvbSI6MH0sIlBhZGRpbmciOnsiJGlkIjoiMjYiLCJUb3AiOjAsIkxlZnQiOjAsIlJpZ2h0IjowLCJCb3R0b20iOjB9LCJCYWNrZ3JvdW5kIjp7IiRpZCI6IjI3IiwiQ29sb3IiOnsiJHJlZiI6IjIwIn19LCJJc1Zpc2libGUiOmZhbHNlLCJXaWR0aCI6MC4wLCJIZWlnaHQiOjAuMCwiQm9yZGVyU3R5bGUiOm51bGwsIlBhcmVudFN0eWxlIjpudWxsfSwiVG9kYXlUZXh0U3R5bGUiOnsiJGlkIjoiMjgiLCJGb250U2V0dGluZ3MiOnsiJGlkIjoiMjkiLCJGb250U2l6ZSI6MTI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1hcmdpbiI6eyIkaWQiOiIzMiIsIlRvcCI6MCwiTGVmdCI6MCwiUmlnaHQiOjAsIkJvdHRvbSI6MH0sIlBhZGRpbmciOnsiJGlkIjoiMzMiLCJUb3AiOjAsIkxlZnQiOjAsIlJpZ2h0IjowLCJCb3R0b20iOjB9LCJCYWNrZ3JvdW5kIjp7IiRpZCI6IjM0IiwiQ29sb3IiOnsiJHJlZiI6IjIwIn19LCJJc1Zpc2libGUiOnRydW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jU1LCJHIjowLCJCIjowfX0sIklzVmlzaWJsZSI6dHJ1ZSwiV2lkdGgiOjAuMCwiSGVpZ2h0IjowLjAsIkJvcmRlclN0eWxlIjpudWxsLCJQYXJlbnRTdHlsZSI6bnVsbH0sIlNjYWxlU3R5bGUiOnsiJGlkIjoiNDAiLCJTaG93U2VnbWVudFNlcGFyYXRvcnMiOnRydW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iwiUiI6MjU1LCJHIjowLCJCIjowfX0sIkFwcGVuZFllYXJPblllYXJDaGFuZ2UiOnRydWUsIkVsYXBzZWRUaW1lRm9ybWF0IjowLCJUb2RheU1hcmtlclBvc2l0aW9uIjowLCJRdWlja1Bvc2l0aW9uIjozLCJBYnNvbHV0ZVBvc2l0aW9uIjoyMTYuMCwiTWFyZ2luIjp7IiRpZCI6IjQ5IiwiVG9wIjowLCJMZWZ0IjoxMCwiUmlnaHQiOjEwLCJCb3R0b20iOjB9LCJQYWRkaW5nIjp7IiRpZCI6IjUwIiwiVG9wIjowLCJMZWZ0IjowLCJSaWdodCI6MCwiQm90dG9tIjowfSwiQmFja2dyb3VuZCI6eyIkaWQiOiI1MSIsIkNvbG9yIjp7IiRpZCI6IjUyIiwiQSI6MjU1LCJSIjozMSwiRyI6NzMsIkIiOjEyNX19LCJJc1Zpc2libGUiOnRydWUsIldpZHRoIjowLjAsIkhlaWdodCI6MC4wLCJCb3JkZXJTdHlsZSI6bnVsbCwiUGFyZW50U3R5bGUiOm51bGx9LCJEZWZhdWx0TWlsZXN0b25lU3R5bGUiOnsiJGlkIjoiNTMiLCJTaGFwZSI6OS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yLCJGb250TmFtZSI6IkFyaWFsIiwiSXNCb2xkIjpmYWxzZSwiSXNJdGFsaWMiOmZhbHNlLCJJc1VuZGVybGluZWQiOmZhbHNlLCJQYXJlbnRTdHlsZSI6bnVsbH0sIkF1dG9TaXplIjowLCJGb3JlZ3JvdW5kIjp7IiRpZCI6IjY3IiwiQ29sb3IiOnsiJGlkIjoiNjgiLCJBIjoyNTUsIlIiOjk0LCJHIjo5NCwiQiI6OTR9fSwiTWF4V2lkdGgiOjIwMC4wLCJNYXhIZWlnaHQiOiJJbmZpbml0eSIsIlNtYXJ0Rm9yZWdyb3VuZElzQWN0aXZlIjpmYWxzZSwiSG9yaXpvbnRhbEFsaWdubWVudCI6MSwiVmVydGljYWxBbGlnbm1lbnQiOjAsIlNtYXJ0Rm9yZWdyb3VuZCI6bnVsbCwiTWFyZ2luIjp7IiRpZCI6IjY5IiwiVG9wIjowLCJMZWZ0IjowLCJSaWdodCI6MCwiQm90dG9tIjowfSwiUGFkZGluZyI6eyIkaWQiOiI3MCIsIlRvcCI6MCwiTGVmdCI6MCwiUmlnaHQiOjAsIkJvdHRvbSI6MH0sIkJhY2tncm91bmQiOnsiJGlkIjoiNzEiLCJDb2xvciI6eyIkcmVmIjoiMjAifX0sIklzVmlzaWJsZSI6dHJ1ZSwiV2lkdGgiOjAuMCwiSGVpZ2h0IjowLjAsIkJvcmRlclN0eWxlIjpudWxsLCJQYXJlbnRTdHlsZSI6bnVsbH0sIkRhdGVTdHlsZSI6eyIkaWQiOiI3MiIsIkZvbnRTZXR0aW5ncyI6eyIkaWQiOiI3MyIsIkZvbnRTaXplIjoxMCwiRm9udE5hbWUiOiJBcmlhbCBOYXJyb3ciLCJJc0JvbGQiOmZhbHNlLCJJc0l0YWxpYyI6ZmFsc2UsIklzVW5kZXJsaW5lZCI6ZmFsc2UsIlBhcmVudFN0eWxlIjpudWxsfSwiQXV0b1NpemUiOjAsIkZvcmVncm91bmQiOnsiJGlkIjoiNzQiLCJDb2xvciI6eyIkaWQiOiI3NSIsIkEiOjI1NSwiUiI6MTY2LCJHIjoxODMsIkIiOjM5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U1NTSBkLCB5eXl5IiwiU2VwYXJhdG9yIjoiLyIsIlVzZUludGVybmF0aW9uYWxEYXRlRm9ybWF0IjpmYWxzZX0sIklzVmlzaWJsZSI6dHJ1ZSwiUGFyZW50U3R5bGUiOm51bGx9LCJEZWZhdWx0VGFza1N0eWxlIjp7IiRpZCI6IjgwIiwiU2hhcGUiOjgsIlNoYXBlVGhpY2tuZXNzIjoxLCJEdXJhdGlvbkZvcm1hdCI6MCwiSW5jbHVkZU5vbldvcmtpbmdEYXlzSW5EdXJhdGlvbiI6dHJ1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xNjYsIkciOjE4MywiQiI6Mzl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xNjYsIkciOjE4MywiQiI6Mzl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w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EuMCwiTGluZVR5cGUiOjAsIlBhcmVudFN0eWxlIjpudWxsfSwiTWFyZ2luIjpudWxsLCJTdGFydERhdGVQb3NpdGlvbiI6MywiRW5kRGF0ZVBvc2l0aW9uIjozLCJUaXRsZVBvc2l0aW9uIjo0LCJEdXJhdGlvblBvc2l0aW9uIjo2LCJQZXJjZW50YWdlQ29tcGxldGVkUG9zaXRpb24iOjYsIlNwYWNpbmciOjUsIklzQmVsb3dUaW1lYmFuZCI6dHJ1ZSwiUGVyY2VudGFnZUNvbXBsZXRlU2hhcGVPcGFjaXR5IjozNSwiU2hhcGVTdHlsZSI6eyIkaWQiOiIxMDEiLCJNYXJnaW4iOnsiJGlkIjoiMTAyIiwiVG9wIjowLCJMZWZ0Ijo0LCJSaWdodCI6NCwiQm90dG9tIjowfSwiUGFkZGluZyI6eyIkaWQiOiIxMDMiLCJUb3AiOjAsIkxlZnQiOjAsIlJpZ2h0IjowLCJCb3R0b20iOjB9LCJCYWNrZ3JvdW5kIjpudWxsLCJJc1Zpc2libGUiOnRydWUsIldpZHRoIjowLjAsIkhlaWdodCI6MTYuMCwiQm9yZGVyU3R5bGUiOnsiJGlkIjoiMTA0IiwiTGluZUNvbG9yIjp7IiRpZCI6IjEwNSIsIiR0eXBlIjoiTkxSRS5Db21tb24uRG9tLlNvbGlkQ29sb3JCcnVzaCwgTkxSRS5Db21tb24iLCJDb2xvciI6eyIkaWQiOiIxMDYiLCJBIjoyNTUsIlIiOjI1NSwiRyI6MCwiQiI6MH19LCJMaW5lV2VpZ2h0IjowLjAsIkxpbmVUeXBlIjowLCJQYXJlbnRTdHlsZSI6bnVsbH0sIlBhcmVudFN0eWxlIjpudWxsfSwiVGl0bGVTdHlsZSI6eyIkaWQiOiIxMDciLCJGb250U2V0dGluZ3MiOnsiJGlkIjoiMTA4IiwiRm9udFNpemUiOjExLCJGb250TmFtZSI6IkNhbGlicmkiLCJJc0JvbGQiOnRydWUsIklzSXRhbGljIjpmYWxzZSwiSXNVbmRlcmxpbmVkIjpmYWxzZSwiUGFyZW50U3R5bGUiOm51bGx9LCJBdXRvU2l6ZSI6MCwiRm9yZWdyb3VuZCI6eyIkaWQiOiIxMDkiLCJDb2xvciI6eyIkaWQiOiIxMTAiLCJBIjoyNTUsIlIiOjAsIkciOjAsIkIiOjB9fSwiTWF4V2lkdGgiOjcyMC4wLCJNYXhIZWlnaHQiOiJJbmZpbml0eSIsIlNtYXJ0Rm9yZWdyb3VuZElzQWN0aXZlIjp0cnVlLCJIb3Jpem9udGFsQWxpZ25tZW50Ijox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k0LCJHIjo5NCwiQiI6OTR9fSwiTWF4V2lkdGgiOjIwMC4wLCJNYXhIZWlnaHQiOiJJbmZpbml0eSIsIlNtYXJ0Rm9yZWdyb3VuZElzQWN0aXZlIjpmYWxzZSwiSG9yaXpvbnRhbEFsaWdubWVudCI6MCwiVmVydGljYWxBbGlnbm1lbnQiOjAsIlNtYXJ0Rm9yZWdyb3VuZCI6bnVsbCwiTWFyZ2luIjp7IiRpZCI6IjExOCIsIlRvcCI6MCwiTGVmdCI6MCwiUmlnaHQiOjAsIkJvdHRvbSI6MH0sIlBhZGRpbmciOnsiJGlkIjoiMTE5IiwiVG9wIjowLCJMZWZ0IjowLCJSaWdodCI6MCwiQm90dG9tIjowfSwiQmFja2dyb3VuZCI6eyIkaWQiOiIxMjAiLCJDb2xvciI6eyIkcmVmIjoiMjAifX0sIklzVmlzaWJsZSI6dHJ1ZSwiV2lkdGgiOjAuMCwiSGVpZ2h0IjowLjAsIkJvcmRlclN0eWxlIjpudWxsLCJQYXJlbnRTdHlsZSI6bnVsbH0sIkRhdGVGb3JtYXQiOnsiJGlkIjoiMTIxIiwiRm9ybWF0U3RyaW5nIjoiTU1NIGQiLCJTZXBhcmF0b3IiOiIvIiwiVXNlSW50ZXJuYXRpb25hbERhdGVGb3JtYXQiOmZhbHNlfSwiSXNWaXNpYmxlIjp0cnVlLCJQYXJlbnRTdHlsZSI6bnVsbH0sIlNob3dFbGFwc2VkVGltZUdyYWRpZW50U3R5bGUiOmZhbHNlfSwiU2NhbGUiOnsiJGlkIjoiMTIyIiwiU3RhcnREYXRlIjoiMTk3OC0xMC0wMVQyMzo1OTo1OS45OTlaIiwiRW5kRGF0ZSI6IjIwMTYtMDEtMTVUMjM6NTk6NTkuOTk5WiIsIkZvcm1hdCI6Ik1NIiwiVHlwZSI6NCwiQXV0b0RhdGVSYW5nZSI6dHJ1ZSwiV29ya2luZ0RheXMiOjMxLCJUb2RheU1hcmtlclRleHQiOiJUb2RheSIsIkF1dG9TY2FsZVR5cGUiOnRydWV9LCJNaWxlc3RvbmVzIjpbeyIkaWQiOiIxMjMiLCJEYXRlIjoiMTk3OS0xMC0wMVQyMzo1OTo1OS45OTlaIiwiU3R5bGUiOnsiJGlkIjoiMTI0IiwiU2hhcGUiOjIsIkNvbm5lY3Rvck1hcmdpbiI6eyIkcmVmIjoiNTQifSwiQ29ubmVjdG9yU3R5bGUiOnsiJGlkIjoiMTI1IiwiTGluZUNvbG9yIjp7IiRpZCI6IjEyNiIsIiR0eXBlIjoiTkxSRS5Db21tb24uRG9tLlNvbGlkQ29sb3JCcnVzaCwgTkxSRS5Db21tb24iLCJDb2xvciI6eyIkaWQiOiIxMjciLCJBIjo4OSwiUiI6MjQ2LCJHIjoxNDYsIkIiOjB9fSwiTGluZVdlaWdodCI6MS4wLCJMaW5lVHlwZSI6MCwiUGFyZW50U3R5bGUiOnsiJHJlZiI6IjU1In19LCJJc0JlbG93VGltZWJhbmQiOmZhbHNlLCJIaWRlRGF0ZSI6ZmFsc2UsIlNoYXBlU2l6ZSI6MSwiU3BhY2luZyI6Mi4wLCJQYWRkaW5nIjp7IiRyZWYiOiI1OCJ9LCJTaGFwZVN0eWxlIjp7IiRpZCI6IjEyOCIsIk1hcmdpbiI6eyIkcmVmIjoiNjAifSwiUGFkZGluZyI6eyIkcmVmIjoiNjEifSwiQmFja2dyb3VuZCI6eyIkaWQiOiIxMjkiLCJDb2xvciI6eyIkaWQiOiIxMzAiLCJBIjoyNTUsIlIiOjI0NiwiRyI6MTQ2LCJCIjowfX0sIklzVmlzaWJsZSI6dHJ1ZSwiV2lkdGgiOjE4LjAsIkhlaWdodCI6MjAuMCwiQm9yZGVyU3R5bGUiOnsiJGlkIjoiMTMxIiwiTGluZUNvbG9yIjp7IiRyZWYiOiI2MyJ9LCJMaW5lV2VpZ2h0IjowLjAsIkxpbmVUeXBlIjowLCJQYXJlbnRTdHlsZSI6eyIkcmVmIjoiNjIifX0sIlBhcmVudFN0eWxlIjp7IiRyZWYiOiI1OSJ9fSwiVGl0bGVTdHlsZSI6eyIkaWQiOiIxMzIiLCJGb250U2V0dGluZ3MiOnsiJGlkIjoiMTMzIiwiRm9udFNpemUiOjEyLCJGb250TmFtZSI6IkFyaWFsIiwiSXNCb2xkIjpmYWxzZSwiSXNJdGFsaWMiOmZhbHNlLCJJc1VuZGVybGluZWQiOmZhbHNlLCJQYXJlbnRTdHlsZSI6eyIkcmVmIjoiNjYifX0sIkF1dG9TaXplIjowLCJGb3JlZ3JvdW5kIjp7IiRpZCI6IjEzNCIsIkNvbG9yIjp7IiRpZCI6IjEzNSIsIkEiOjI1NSwiUiI6MjIzLCJHIjo4MywiQiI6Mzl9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MzYiLCJMaW5lQ29sb3IiOm51bGwsIkxpbmVXZWlnaHQiOjAuMCwiTGluZVR5cGUiOjAsIlBhcmVudFN0eWxlIjpudWxsfSwiUGFyZW50U3R5bGUiOnsiJHJlZiI6IjY1In19LCJEYXRlU3R5bGUiOnsiJGlkIjoiMTM3IiwiRm9udFNldHRpbmdzIjp7IiRpZCI6IjEzOC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M5IiwiTGluZUNvbG9yIjpudWxsLCJMaW5lV2VpZ2h0IjowLjAsIkxpbmVUeXBlIjowLCJQYXJlbnRTdHlsZSI6bnVsbH0sIlBhcmVudFN0eWxlIjp7IiRyZWYiOiI3MiJ9fSwiRGF0ZUZvcm1hdCI6eyIkaWQiOiIxNDAiLCJGb3JtYXRTdHJpbmciOiJNTU1NIGQsIHl5eXkiLCJTZXBhcmF0b3IiOiIvIiwiVXNlSW50ZXJuYXRpb25hbERhdGVGb3JtYXQiOmZhbHNlfSwiSXNWaXNpYmxlIjp0cnVlLCJQYXJlbnRTdHlsZSI6eyIkcmVmIjoiNTMifX0sIlBvc2l0aW9uIjp7IiRpZCI6IjE0MSIsIlJhdGlvIjowLjAsIklzQ3VzdG9tIjpmYWxzZX0sIklkIjoiMjJiYTk2NjgtOTdhMy00NjU3LWFmYzEtNjlhZGU2MzlhN2ZiIiwiSW1wb3J0SWQiOm51bGwsIlRpdGxlIjoiRmlyc3QgTWlsZXN0b25lIG9yIEV2ZW50IEhlcmUiLCJOb3RlIjpudWxsLCJIeXBlcmxpbmsiOm51bGwsIklzQ2hhbmdlZCI6ZmFsc2UsIklzTmV3IjpmYWxzZX0seyIkaWQiOiIxNDIiLCJEYXRlIjoiMTk4My0wNy0xNFQyMzo1OTo1OS45OTlaIiwiU3R5bGUiOnsiJGlkIjoiMTQzIiwiU2hhcGUiOjEwLCJDb25uZWN0b3JNYXJnaW4iOnsiJHJlZiI6IjU0In0sIkNvbm5lY3RvclN0eWxlIjp7IiRpZCI6IjE0NCIsIkxpbmVDb2xvciI6eyIkaWQiOiIxNDUiLCIkdHlwZSI6Ik5MUkUuQ29tbW9uLkRvbS5Tb2xpZENvbG9yQnJ1c2gsIE5MUkUuQ29tbW9uIiwiQ29sb3IiOnsiJGlkIjoiMTQ2IiwiQSI6ODksIlIiOjE2NiwiRyI6MTgzLCJCIjozOX19LCJMaW5lV2VpZ2h0IjoxLjAsIkxpbmVUeXBlIjowLCJQYXJlbnRTdHlsZSI6eyIkcmVmIjoiNTUifX0sIklzQmVsb3dUaW1lYmFuZCI6dHJ1ZSwiSGlkZURhdGUiOmZhbHNlLCJTaGFwZVNpemUiOjAsIlNwYWNpbmciOjIuMCwiUGFkZGluZyI6eyIkcmVmIjoiNTgifSwiU2hhcGVTdHlsZSI6eyIkaWQiOiIxNDciLCJNYXJnaW4iOnsiJHJlZiI6IjYwIn0sIlBhZGRpbmciOnsiJHJlZiI6IjYxIn0sIkJhY2tncm91bmQiOnsiJGlkIjoiMTQ4IiwiQ29sb3IiOnsiJGlkIjoiMTQ5IiwiQSI6MjU1LCJSIjo4MywiRyI6OTIsIkIiOjE5fX0sIklzVmlzaWJsZSI6dHJ1ZSwiV2lkdGgiOjEyLjAsIkhlaWdodCI6MTQuMCwiQm9yZGVyU3R5bGUiOnsiJGlkIjoiMTUwIiwiTGluZUNvbG9yIjp7IiRyZWYiOiI2MyJ9LCJMaW5lV2VpZ2h0IjowLjAsIkxpbmVUeXBlIjowLCJQYXJlbnRTdHlsZSI6eyIkcmVmIjoiNjIifX0sIlBhcmVudFN0eWxlIjp7IiRyZWYiOiI1OSJ9fSwiVGl0bGVTdHlsZSI6eyIkaWQiOiIxNTEiLCJGb250U2V0dGluZ3MiOnsiJGlkIjoiMTUy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1MyIsIkxpbmVDb2xvciI6bnVsbCwiTGluZVdlaWdodCI6MC4wLCJMaW5lVHlwZSI6MCwiUGFyZW50U3R5bGUiOm51bGx9LCJQYXJlbnRTdHlsZSI6eyIkcmVmIjoiNjUifX0sIkRhdGVTdHlsZSI6eyIkaWQiOiIxNTQiLCJGb250U2V0dGluZ3MiOnsiJGlkIjoiMTU1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TYiLCJMaW5lQ29sb3IiOm51bGwsIkxpbmVXZWlnaHQiOjAuMCwiTGluZVR5cGUiOjAsIlBhcmVudFN0eWxlIjpudWxsfSwiUGFyZW50U3R5bGUiOnsiJHJlZiI6IjcyIn19LCJEYXRlRm9ybWF0Ijp7IiRpZCI6IjE1NyIsIkZvcm1hdFN0cmluZyI6Ik1NTU0gZCwgeXl5eSIsIlNlcGFyYXRvciI6Ii8iLCJVc2VJbnRlcm5hdGlvbmFsRGF0ZUZvcm1hdCI6ZmFsc2V9LCJJc1Zpc2libGUiOnRydWUsIlBhcmVudFN0eWxlIjp7IiRyZWYiOiI1MyJ9fSwiUG9zaXRpb24iOnsiJGlkIjoiMTU4IiwiUmF0aW8iOjAuMCwiSXNDdXN0b20iOmZhbHNlfSwiSWQiOiIxOGE1MjFkNi04ZGJmLTQwOGYtOTM1Ni0yYzA0MGNmN2E0YjEiLCJJbXBvcnRJZCI6bnVsbCwiVGl0bGUiOiJTZWNvbmQgTWlsZXN0b25lIG9yIEV2ZW50IEhlcmUiLCJOb3RlIjpudWxsLCJIeXBlcmxpbmsiOm51bGwsIklzQ2hhbmdlZCI6ZmFsc2UsIklzTmV3IjpmYWxzZX0seyIkaWQiOiIxNTkiLCJEYXRlIjoiMTk4Ni0xMS0yMlQyMzo1OTo1OS45OTlaIiwiU3R5bGUiOnsiJGlkIjoiMTYwIiwiU2hhcGUiOjEyLCJDb25uZWN0b3JNYXJnaW4iOnsiJHJlZiI6IjU0In0sIkNvbm5lY3RvclN0eWxlIjp7IiRpZCI6IjE2MSIsIkxpbmVDb2xvciI6eyIkaWQiOiIxNjIiLCIkdHlwZSI6Ik5MUkUuQ29tbW9uLkRvbS5Tb2xpZENvbG9yQnJ1c2gsIE5MUkUuQ29tbW9uIiwiQ29sb3IiOnsiJGlkIjoiMTYzIiwiQSI6ODksIlIiOjY1LCJHIjoxMzgsIkIiOjE3OX19LCJMaW5lV2VpZ2h0IjoxLjAsIkxpbmVUeXBlIjowLCJQYXJlbnRTdHlsZSI6eyIkcmVmIjoiNTUifX0sIklzQmVsb3dUaW1lYmFuZCI6ZmFsc2UsIkhpZGVEYXRlIjpmYWxzZSwiU2hhcGVTaXplIjowLCJTcGFjaW5nIjoyLjAsIlBhZGRpbmciOnsiJHJlZiI6IjU4In0sIlNoYXBlU3R5bGUiOnsiJGlkIjoiMTY0IiwiTWFyZ2luIjp7IiRyZWYiOiI2MCJ9LCJQYWRkaW5nIjp7IiRyZWYiOiI2MSJ9LCJCYWNrZ3JvdW5kIjp7IiRpZCI6IjE2NSIsIkNvbG9yIjp7IiRpZCI6IjE2NiIsIkEiOjI1NSwiUiI6NjUsIkciOjEzOCwiQiI6MTc5fX0sIklzVmlzaWJsZSI6dHJ1ZSwiV2lkdGgiOjEyLjAsIkhlaWdodCI6MTQuMCwiQm9yZGVyU3R5bGUiOnsiJGlkIjoiMTY3IiwiTGluZUNvbG9yIjp7IiRyZWYiOiI2MyJ9LCJMaW5lV2VpZ2h0IjowLjAsIkxpbmVUeXBlIjowLCJQYXJlbnRTdHlsZSI6eyIkcmVmIjoiNjIifX0sIlBhcmVudFN0eWxlIjp7IiRyZWYiOiI1OSJ9fSwiVGl0bGVTdHlsZSI6eyIkaWQiOiIxNjgiLCJGb250U2V0dGluZ3MiOnsiJGlkIjoiMTY5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3MCIsIkxpbmVDb2xvciI6bnVsbCwiTGluZVdlaWdodCI6MC4wLCJMaW5lVHlwZSI6MCwiUGFyZW50U3R5bGUiOm51bGx9LCJQYXJlbnRTdHlsZSI6eyIkcmVmIjoiNjUifX0sIkRhdGVTdHlsZSI6eyIkaWQiOiIxNzEiLCJGb250U2V0dGluZ3MiOnsiJGlkIjoiMTcy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zMiLCJMaW5lQ29sb3IiOm51bGwsIkxpbmVXZWlnaHQiOjAuMCwiTGluZVR5cGUiOjAsIlBhcmVudFN0eWxlIjpudWxsfSwiUGFyZW50U3R5bGUiOnsiJHJlZiI6IjcyIn19LCJEYXRlRm9ybWF0Ijp7IiRpZCI6IjE3NCIsIkZvcm1hdFN0cmluZyI6Ik1NTU0gZCwgeXl5eSIsIlNlcGFyYXRvciI6Ii8iLCJVc2VJbnRlcm5hdGlvbmFsRGF0ZUZvcm1hdCI6ZmFsc2V9LCJJc1Zpc2libGUiOnRydWUsIlBhcmVudFN0eWxlIjp7IiRyZWYiOiI1MyJ9fSwiUG9zaXRpb24iOnsiJGlkIjoiMTc1IiwiUmF0aW8iOjAuMCwiSXNDdXN0b20iOmZhbHNlfSwiSWQiOiJmMzdkZmIzMy0xY2Y0LTQ5MDktYmZmMS04MDcwNGVhNTE5NDIiLCJJbXBvcnRJZCI6bnVsbCwiVGl0bGUiOiJUaGlyZCBNaWxlc3RvbmUgb3IgRXZlbnQgSGVyZSIsIk5vdGUiOm51bGwsIkh5cGVybGluayI6bnVsbCwiSXNDaGFuZ2VkIjpmYWxzZSwiSXNOZXciOmZhbHNlfSx7IiRpZCI6IjE3NiIsIkRhdGUiOiIxOTk1LTAzLTAxVDIzOjU5OjU5Ljk5OVoiLCJTdHlsZSI6eyIkaWQiOiIxNzciLCJTaGFwZSI6MSwiQ29ubmVjdG9yTWFyZ2luIjp7IiRyZWYiOiI1NCJ9LCJDb25uZWN0b3JTdHlsZSI6eyIkaWQiOiIxNzgiLCJMaW5lQ29sb3IiOnsiJGlkIjoiMTc5IiwiJHR5cGUiOiJOTFJFLkNvbW1vbi5Eb20uU29saWRDb2xvckJydXNoLCBOTFJFLkNvbW1vbiIsIkNvbG9yIjp7IiRpZCI6IjE4MCIsIkEiOjg5LCJSIjoyNDYsIkciOjE0NiwiQiI6MH19LCJMaW5lV2VpZ2h0IjoxLjAsIkxpbmVUeXBlIjowLCJQYXJlbnRTdHlsZSI6eyIkcmVmIjoiNTUifX0sIklzQmVsb3dUaW1lYmFuZCI6dHJ1ZSwiSGlkZURhdGUiOmZhbHNlLCJTaGFwZVNpemUiOjEsIlNwYWNpbmciOjIuMCwiUGFkZGluZyI6eyIkcmVmIjoiNTgifSwiU2hhcGVTdHlsZSI6eyIkaWQiOiIxODEiLCJNYXJnaW4iOnsiJHJlZiI6IjYwIn0sIlBhZGRpbmciOnsiJHJlZiI6IjYxIn0sIkJhY2tncm91bmQiOnsiJGlkIjoiMTgyIiwiQ29sb3IiOnsiJGlkIjoiMTgzIiwiQSI6MjU1LCJSIjoyNDYsIkciOjE0NiwiQiI6MH19LCJJc1Zpc2libGUiOnRydWUsIldpZHRoIjoxOC4wLCJIZWlnaHQiOjIwLjAsIkJvcmRlclN0eWxlIjp7IiRpZCI6IjE4NCIsIkxpbmVDb2xvciI6eyIkcmVmIjoiNjMifSwiTGluZVdlaWdodCI6MC4wLCJMaW5lVHlwZSI6MCwiUGFyZW50U3R5bGUiOnsiJHJlZiI6IjYyIn19LCJQYXJlbnRTdHlsZSI6eyIkcmVmIjoiNTkifX0sIlRpdGxlU3R5bGUiOnsiJGlkIjoiMTg1IiwiRm9udFNldHRpbmdzIjp7IiRpZCI6IjE4Ni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ODciLCJMaW5lQ29sb3IiOm51bGwsIkxpbmVXZWlnaHQiOjAuMCwiTGluZVR5cGUiOjAsIlBhcmVudFN0eWxlIjpudWxsfSwiUGFyZW50U3R5bGUiOnsiJHJlZiI6IjY1In19LCJEYXRlU3R5bGUiOnsiJGlkIjoiMTg4IiwiRm9udFNldHRpbmdzIjp7IiRpZCI6IjE4OS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kwIiwiTGluZUNvbG9yIjpudWxsLCJMaW5lV2VpZ2h0IjowLjAsIkxpbmVUeXBlIjowLCJQYXJlbnRTdHlsZSI6bnVsbH0sIlBhcmVudFN0eWxlIjp7IiRyZWYiOiI3MiJ9fSwiRGF0ZUZvcm1hdCI6eyIkaWQiOiIxOTEiLCJGb3JtYXRTdHJpbmciOiJNTU1NIGQsIHl5eXkiLCJTZXBhcmF0b3IiOiIvIiwiVXNlSW50ZXJuYXRpb25hbERhdGVGb3JtYXQiOmZhbHNlfSwiSXNWaXNpYmxlIjp0cnVlLCJQYXJlbnRTdHlsZSI6eyIkcmVmIjoiNTMifX0sIlBvc2l0aW9uIjp7IiRpZCI6IjE5MiIsIlJhdGlvIjowLjI4MzIyMzM3ODIxNjc3ODc5LCJJc0N1c3RvbSI6dHJ1ZX0sIklkIjoiMDQwNjQ4YTItNmZmOC00NDY4LWEyNGUtNzQ4MGFkOTE2MjBlIiwiSW1wb3J0SWQiOm51bGwsIlRpdGxlIjoiRm91cnRoIE1pbGVzdG9uZSBvciBFdmVudCBIZXJlIiwiTm90ZSI6bnVsbCwiSHlwZXJsaW5rIjpudWxsLCJJc0NoYW5nZWQiOmZhbHNlLCJJc05ldyI6ZmFsc2V9LHsiJGlkIjoiMTkzIiwiRGF0ZSI6IjE5OTYtMDQtMDFUMjM6NTk6NTkuOTk5WiIsIlN0eWxlIjp7IiRpZCI6IjE5NCIsIlNoYXBlIjo1LCJDb25uZWN0b3JNYXJnaW4iOnsiJHJlZiI6IjU0In0sIkNvbm5lY3RvclN0eWxlIjp7IiRpZCI6IjE5NSIsIkxpbmVDb2xvciI6eyIkaWQiOiIxOTYiLCIkdHlwZSI6Ik5MUkUuQ29tbW9uLkRvbS5Tb2xpZENvbG9yQnJ1c2gsIE5MUkUuQ29tbW9uIiwiQ29sb3IiOnsiJGlkIjoiMTk3IiwiQSI6ODksIlIiOjIyMywiRyI6ODMsIkIiOjM5fX0sIkxpbmVXZWlnaHQiOjEuMCwiTGluZVR5cGUiOjAsIlBhcmVudFN0eWxlIjp7IiRyZWYiOiI1NSJ9fSwiSXNCZWxvd1RpbWViYW5kIjpmYWxzZSwiSGlkZURhdGUiOmZhbHNlLCJTaGFwZVNpemUiOjAsIlNwYWNpbmciOjIuMCwiUGFkZGluZyI6eyIkcmVmIjoiNTgifSwiU2hhcGVTdHlsZSI6eyIkaWQiOiIxOTgiLCJNYXJnaW4iOnsiJHJlZiI6IjYwIn0sIlBhZGRpbmciOnsiJHJlZiI6IjYxIn0sIkJhY2tncm91bmQiOnsiJGlkIjoiMTk5IiwiQ29sb3IiOnsiJGlkIjoiMjAwIiwiQSI6MjU1LCJSIjoyMjMsIkciOjgzLCJCIjozOX19LCJJc1Zpc2libGUiOnRydWUsIldpZHRoIjoxMi4wLCJIZWlnaHQiOjE0LjAsIkJvcmRlclN0eWxlIjp7IiRpZCI6IjIwMSIsIkxpbmVDb2xvciI6eyIkcmVmIjoiNjMifSwiTGluZVdlaWdodCI6MC4wLCJMaW5lVHlwZSI6MCwiUGFyZW50U3R5bGUiOnsiJHJlZiI6IjYyIn19LCJQYXJlbnRTdHlsZSI6eyIkcmVmIjoiNTkifX0sIlRpdGxlU3R5bGUiOnsiJGlkIjoiMjAyIiwiRm9udFNldHRpbmdzIjp7IiRpZCI6IjIwMy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DQiLCJMaW5lQ29sb3IiOm51bGwsIkxpbmVXZWlnaHQiOjAuMCwiTGluZVR5cGUiOjAsIlBhcmVudFN0eWxlIjpudWxsfSwiUGFyZW50U3R5bGUiOnsiJHJlZiI6IjY1In19LCJEYXRlU3R5bGUiOnsiJGlkIjoiMjA1IiwiRm9udFNldHRpbmdzIjp7IiRpZCI6IjIwNi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A3IiwiTGluZUNvbG9yIjpudWxsLCJMaW5lV2VpZ2h0IjowLjAsIkxpbmVUeXBlIjowLCJQYXJlbnRTdHlsZSI6bnVsbH0sIlBhcmVudFN0eWxlIjp7IiRyZWYiOiI3MiJ9fSwiRGF0ZUZvcm1hdCI6eyIkaWQiOiIyMDgiLCJGb3JtYXRTdHJpbmciOiJNTU1NIGQsIHl5eXkiLCJTZXBhcmF0b3IiOiIvIiwiVXNlSW50ZXJuYXRpb25hbERhdGVGb3JtYXQiOmZhbHNlfSwiSXNWaXNpYmxlIjp0cnVlLCJQYXJlbnRTdHlsZSI6eyIkcmVmIjoiNTMifX0sIlBvc2l0aW9uIjp7IiRpZCI6IjIwOSIsIlJhdGlvIjowLjIxNDYyOTYzMjQ1NTMzMTMyLCJJc0N1c3RvbSI6dHJ1ZX0sIklkIjoiZGJhOWYxY2MtMjA0MS00MTBiLTg0OWUtZTU5MGU3NmM3NzgwIiwiSW1wb3J0SWQiOm51bGwsIlRpdGxlIjoiRmlmdGggTWlsZXN0b25lIG9yIEV2ZW50IEhlcmUiLCJOb3RlIjpudWxsLCJIeXBlcmxpbmsiOm51bGwsIklzQ2hhbmdlZCI6ZmFsc2UsIklzTmV3IjpmYWxzZX0seyIkaWQiOiIyMTAiLCJEYXRlIjoiMTk5OC0wNy0wMVQyMzo1OTo1OS45OTlaIiwiU3R5bGUiOnsiJGlkIjoiMjExIiwiU2hhcGUiOjEsIkNvbm5lY3Rvck1hcmdpbiI6eyIkcmVmIjoiNTQifSwiQ29ubmVjdG9yU3R5bGUiOnsiJGlkIjoiMjEyIiwiTGluZUNvbG9yIjp7IiRpZCI6IjIxMyIsIiR0eXBlIjoiTkxSRS5Db21tb24uRG9tLlNvbGlkQ29sb3JCcnVzaCwgTkxSRS5Db21tb24iLCJDb2xvciI6eyIkaWQiOiIyMTQiLCJBIjo4OSwiUiI6MjU0LCJHIjoxOTUsIkIiOjZ9fSwiTGluZVdlaWdodCI6MS4wLCJMaW5lVHlwZSI6MCwiUGFyZW50U3R5bGUiOnsiJHJlZiI6IjU1In19LCJJc0JlbG93VGltZWJhbmQiOnRydWUsIkhpZGVEYXRlIjpmYWxzZSwiU2hhcGVTaXplIjoxLCJTcGFjaW5nIjoyLjAsIlBhZGRpbmciOnsiJHJlZiI6IjU4In0sIlNoYXBlU3R5bGUiOnsiJGlkIjoiMjE1IiwiTWFyZ2luIjp7IiRyZWYiOiI2MCJ9LCJQYWRkaW5nIjp7IiRyZWYiOiI2MSJ9LCJCYWNrZ3JvdW5kIjp7IiRpZCI6IjIxNiIsIkNvbG9yIjp7IiRpZCI6IjIxNyIsIkEiOjI1NSwiUiI6MjU0LCJHIjoxOTUsIkIiOjZ9fSwiSXNWaXNpYmxlIjp0cnVlLCJXaWR0aCI6MTguMCwiSGVpZ2h0IjoyMC4wLCJCb3JkZXJTdHlsZSI6eyIkaWQiOiIyMTgiLCJMaW5lQ29sb3IiOnsiJHJlZiI6IjYzIn0sIkxpbmVXZWlnaHQiOjAuMCwiTGluZVR5cGUiOjAsIlBhcmVudFN0eWxlIjp7IiRyZWYiOiI2MiJ9fSwiUGFyZW50U3R5bGUiOnsiJHJlZiI6IjU5In19LCJUaXRsZVN0eWxlIjp7IiRpZCI6IjIxOSIsIkZvbnRTZXR0aW5ncyI6eyIkaWQiOiIyMjAiLCJGb250U2l6ZSI6MTIsIkZvbnROYW1lIjoiQXJpYWwiLCJJc0JvbGQiOmZhbHN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IxIiwiTGluZUNvbG9yIjpudWxsLCJMaW5lV2VpZ2h0IjowLjAsIkxpbmVUeXBlIjowLCJQYXJlbnRTdHlsZSI6bnVsbH0sIlBhcmVudFN0eWxlIjp7IiRyZWYiOiI2NSJ9fSwiRGF0ZVN0eWxlIjp7IiRpZCI6IjIyMiIsIkZvbnRTZXR0aW5ncyI6eyIkaWQiOiIyMjMiLCJGb250U2l6ZSI6MTAsIkZvbnROYW1lIjoiQXJpYWwgTmFycm93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yNCIsIkxpbmVDb2xvciI6bnVsbCwiTGluZVdlaWdodCI6MC4wLCJMaW5lVHlwZSI6MCwiUGFyZW50U3R5bGUiOm51bGx9LCJQYXJlbnRTdHlsZSI6eyIkcmVmIjoiNzIifX0sIkRhdGVGb3JtYXQiOnsiJGlkIjoiMjI1IiwiRm9ybWF0U3RyaW5nIjoiTU1NTSBkLCB5eXl5IiwiU2VwYXJhdG9yIjoiLyIsIlVzZUludGVybmF0aW9uYWxEYXRlRm9ybWF0IjpmYWxzZX0sIklzVmlzaWJsZSI6dHJ1ZSwiUGFyZW50U3R5bGUiOnsiJHJlZiI6IjUzIn19LCJQb3NpdGlvbiI6eyIkaWQiOiIyMjYiLCJSYXRpbyI6MC4wLCJJc0N1c3RvbSI6ZmFsc2V9LCJJZCI6IjNiZGVlOTI5LTkyOGEtNDdlYy04MmFiLTExNWFjN2Y3ZTY5MCIsIkltcG9ydElkIjpudWxsLCJUaXRsZSI6IlNpeHRoIE1pbGVzdG9uZSBvciBFdmVudCBIZXJlIiwiTm90ZSI6bnVsbCwiSHlwZXJsaW5rIjpudWxsLCJJc0NoYW5nZWQiOmZhbHNlLCJJc05ldyI6ZmFsc2V9LHsiJGlkIjoiMjI3IiwiRGF0ZSI6IjIwMDItMDItMDFUMjM6NTk6NTkuOTk5WiIsIlN0eWxlIjp7IiRpZCI6IjIyOCIsIlNoYXBlIjoxMywiQ29ubmVjdG9yTWFyZ2luIjp7IiRyZWYiOiI1NCJ9LCJDb25uZWN0b3JTdHlsZSI6eyIkaWQiOiIyMjkiLCJMaW5lQ29sb3IiOnsiJGlkIjoiMjMwIiwiJHR5cGUiOiJOTFJFLkNvbW1vbi5Eb20uU29saWRDb2xvckJydXNoLCBOTFJFLkNvbW1vbiIsIkNvbG9yIjp7IiRpZCI6IjIzMSIsIkEiOjg5LCJSIjo5NCwiRyI6OTQsIkIiOjk0fX0sIkxpbmVXZWlnaHQiOjEuMCwiTGluZVR5cGUiOjAsIlBhcmVudFN0eWxlIjp7IiRyZWYiOiI1NSJ9fSwiSXNCZWxvd1RpbWViYW5kIjpmYWxzZSwiSGlkZURhdGUiOmZhbHNlLCJTaGFwZVNpemUiOjEsIlNwYWNpbmciOjIuMCwiUGFkZGluZyI6eyIkcmVmIjoiNTgifSwiU2hhcGVTdHlsZSI6eyIkaWQiOiIyMzIiLCJNYXJnaW4iOnsiJHJlZiI6IjYwIn0sIlBhZGRpbmciOnsiJHJlZiI6IjYxIn0sIkJhY2tncm91bmQiOnsiJGlkIjoiMjMzIiwiQ29sb3IiOnsiJGlkIjoiMjM0IiwiQSI6MjU1LCJSIjo5NCwiRyI6OTQsIkIiOjk0fX0sIklzVmlzaWJsZSI6dHJ1ZSwiV2lkdGgiOjE4LjAsIkhlaWdodCI6MjAuMCwiQm9yZGVyU3R5bGUiOnsiJGlkIjoiMjM1IiwiTGluZUNvbG9yIjp7IiRyZWYiOiI2MyJ9LCJMaW5lV2VpZ2h0IjowLjAsIkxpbmVUeXBlIjowLCJQYXJlbnRTdHlsZSI6eyIkcmVmIjoiNjIifX0sIlBhcmVudFN0eWxlIjp7IiRyZWYiOiI1OSJ9fSwiVGl0bGVTdHlsZSI6eyIkaWQiOiIyMzYiLCJGb250U2V0dGluZ3MiOnsiJGlkIjoiMjM3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zOCIsIkxpbmVDb2xvciI6bnVsbCwiTGluZVdlaWdodCI6MC4wLCJMaW5lVHlwZSI6MCwiUGFyZW50U3R5bGUiOm51bGx9LCJQYXJlbnRTdHlsZSI6eyIkcmVmIjoiNjUifX0sIkRhdGVTdHlsZSI6eyIkaWQiOiIyMzkiLCJGb250U2V0dGluZ3MiOnsiJGlkIjoiMjQw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DEiLCJMaW5lQ29sb3IiOm51bGwsIkxpbmVXZWlnaHQiOjAuMCwiTGluZVR5cGUiOjAsIlBhcmVudFN0eWxlIjpudWxsfSwiUGFyZW50U3R5bGUiOnsiJHJlZiI6IjcyIn19LCJEYXRlRm9ybWF0Ijp7IiRpZCI6IjI0MiIsIkZvcm1hdFN0cmluZyI6Ik1NTU0gZCwgeXl5eSIsIlNlcGFyYXRvciI6Ii8iLCJVc2VJbnRlcm5hdGlvbmFsRGF0ZUZvcm1hdCI6ZmFsc2V9LCJJc1Zpc2libGUiOnRydWUsIlBhcmVudFN0eWxlIjp7IiRyZWYiOiI1MyJ9fSwiUG9zaXRpb24iOnsiJGlkIjoiMjQzIiwiUmF0aW8iOjAuMCwiSXNDdXN0b20iOmZhbHNlfSwiSWQiOiJkNTA4YmM4ZS03YmRjLTQ3Y2ItYjlmNC1iMTc2YzMwM2JlNzQiLCJJbXBvcnRJZCI6bnVsbCwiVGl0bGUiOiJTZXZlbnRoIE1pbGVzdG9uZSBvciBFdmVudCBIZXJlIiwiTm90ZSI6bnVsbCwiSHlwZXJsaW5rIjpudWxsLCJJc0NoYW5nZWQiOmZhbHNlLCJJc05ldyI6ZmFsc2V9LHsiJGlkIjoiMjQ0IiwiRGF0ZSI6IjIwMDUtMDYtMDFUMjM6NTk6NTkuOTk5WiIsIlN0eWxlIjp7IiRpZCI6IjI0NSIsIlNoYXBlIjo1LCJDb25uZWN0b3JNYXJnaW4iOnsiJHJlZiI6IjU0In0sIkNvbm5lY3RvclN0eWxlIjp7IiRpZCI6IjI0NiIsIkxpbmVDb2xvciI6eyIkaWQiOiIyNDciLCIkdHlwZSI6Ik5MUkUuQ29tbW9uLkRvbS5Tb2xpZENvbG9yQnJ1c2gsIE5MUkUuQ29tbW9uIiwiQ29sb3IiOnsiJGlkIjoiMjQ4IiwiQSI6ODksIlIiOjIyMywiRyI6ODMsIkIiOjM5fX0sIkxpbmVXZWlnaHQiOjEuMCwiTGluZVR5cGUiOjAsIlBhcmVudFN0eWxlIjp7IiRyZWYiOiI1NSJ9fSwiSXNCZWxvd1RpbWViYW5kIjp0cnVlLCJIaWRlRGF0ZSI6ZmFsc2UsIlNoYXBlU2l6ZSI6MCwiU3BhY2luZyI6Mi4wLCJQYWRkaW5nIjp7IiRyZWYiOiI1OCJ9LCJTaGFwZVN0eWxlIjp7IiRpZCI6IjI0OSIsIk1hcmdpbiI6eyIkcmVmIjoiNjAifSwiUGFkZGluZyI6eyIkcmVmIjoiNjEifSwiQmFja2dyb3VuZCI6eyIkaWQiOiIyNTAiLCJDb2xvciI6eyIkaWQiOiIyNTEiLCJBIjoyNTUsIlIiOjIyMywiRyI6ODMsIkIiOjM5fX0sIklzVmlzaWJsZSI6dHJ1ZSwiV2lkdGgiOjEyLjAsIkhlaWdodCI6MTQuMCwiQm9yZGVyU3R5bGUiOnsiJGlkIjoiMjUyIiwiTGluZUNvbG9yIjp7IiRyZWYiOiI2MyJ9LCJMaW5lV2VpZ2h0IjowLjAsIkxpbmVUeXBlIjowLCJQYXJlbnRTdHlsZSI6eyIkcmVmIjoiNjIifX0sIlBhcmVudFN0eWxlIjp7IiRyZWYiOiI1OSJ9fSwiVGl0bGVTdHlsZSI6eyIkaWQiOiIyNTMiLCJGb250U2V0dGluZ3MiOnsiJGlkIjoiMjU0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1NSIsIkxpbmVDb2xvciI6bnVsbCwiTGluZVdlaWdodCI6MC4wLCJMaW5lVHlwZSI6MCwiUGFyZW50U3R5bGUiOm51bGx9LCJQYXJlbnRTdHlsZSI6eyIkcmVmIjoiNjUifX0sIkRhdGVTdHlsZSI6eyIkaWQiOiIyNTYiLCJGb250U2V0dGluZ3MiOnsiJGlkIjoiMjU3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TgiLCJMaW5lQ29sb3IiOm51bGwsIkxpbmVXZWlnaHQiOjAuMCwiTGluZVR5cGUiOjAsIlBhcmVudFN0eWxlIjpudWxsfSwiUGFyZW50U3R5bGUiOnsiJHJlZiI6IjcyIn19LCJEYXRlRm9ybWF0Ijp7IiRpZCI6IjI1OSIsIkZvcm1hdFN0cmluZyI6Ik1NTU0gZCwgeXl5eSIsIlNlcGFyYXRvciI6Ii8iLCJVc2VJbnRlcm5hdGlvbmFsRGF0ZUZvcm1hdCI6ZmFsc2V9LCJJc1Zpc2libGUiOnRydWUsIlBhcmVudFN0eWxlIjp7IiRyZWYiOiI1MyJ9fSwiUG9zaXRpb24iOnsiJGlkIjoiMjYwIiwiUmF0aW8iOjAuMCwiSXNDdXN0b20iOmZhbHNlfSwiSWQiOiIyZDIwZDdkYy1jOTRmLTRkZTItOTQ2ZS00MzczZDQ5NGYxMGIiLCJJbXBvcnRJZCI6bnVsbCwiVGl0bGUiOiJFaWdodCBNaWxlc3RvbmUgb3IgRXZlbnQgSGVyZSIsIk5vdGUiOm51bGwsIkh5cGVybGluayI6bnVsbCwiSXNDaGFuZ2VkIjpmYWxzZSwiSXNOZXciOmZhbHNlfSx7IiRpZCI6IjI2MSIsIkRhdGUiOiIyMDA4LTExLTA5VDIzOjU5OjU5Ljk5OVoiLCJTdHlsZSI6eyIkaWQiOiIyNjIiLCJTaGFwZSI6MTAsIkNvbm5lY3Rvck1hcmdpbiI6eyIkcmVmIjoiNTQifSwiQ29ubmVjdG9yU3R5bGUiOnsiJGlkIjoiMjYzIiwiTGluZUNvbG9yIjp7IiRpZCI6IjI2NCIsIiR0eXBlIjoiTkxSRS5Db21tb24uRG9tLlNvbGlkQ29sb3JCcnVzaCwgTkxSRS5Db21tb24iLCJDb2xvciI6eyIkaWQiOiIyNjUiLCJBIjo4OSwiUiI6NjUsIkciOjEzOCwiQiI6MTc5fX0sIkxpbmVXZWlnaHQiOjEuMCwiTGluZVR5cGUiOjAsIlBhcmVudFN0eWxlIjp7IiRyZWYiOiI1NSJ9fSwiSXNCZWxvd1RpbWViYW5kIjpmYWxzZSwiSGlkZURhdGUiOmZhbHNlLCJTaGFwZVNpemUiOjAsIlNwYWNpbmciOjIuMCwiUGFkZGluZyI6eyIkcmVmIjoiNTgifSwiU2hhcGVTdHlsZSI6eyIkaWQiOiIyNjYiLCJNYXJnaW4iOnsiJHJlZiI6IjYwIn0sIlBhZGRpbmciOnsiJHJlZiI6IjYxIn0sIkJhY2tncm91bmQiOnsiJGlkIjoiMjY3IiwiQ29sb3IiOnsiJGlkIjoiMjY4IiwiQSI6MjU1LCJSIjo4MywiRyI6OTIsIkIiOjE5fX0sIklzVmlzaWJsZSI6dHJ1ZSwiV2lkdGgiOjEyLjAsIkhlaWdodCI6MTQuMCwiQm9yZGVyU3R5bGUiOnsiJGlkIjoiMjY5IiwiTGluZUNvbG9yIjp7IiRyZWYiOiI2MyJ9LCJMaW5lV2VpZ2h0IjowLjAsIkxpbmVUeXBlIjowLCJQYXJlbnRTdHlsZSI6eyIkcmVmIjoiNjIifX0sIlBhcmVudFN0eWxlIjp7IiRyZWYiOiI1OSJ9fSwiVGl0bGVTdHlsZSI6eyIkaWQiOiIyNzAiLCJGb250U2V0dGluZ3MiOnsiJGlkIjoiMjcx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3MiIsIkxpbmVDb2xvciI6bnVsbCwiTGluZVdlaWdodCI6MC4wLCJMaW5lVHlwZSI6MCwiUGFyZW50U3R5bGUiOm51bGx9LCJQYXJlbnRTdHlsZSI6eyIkcmVmIjoiNjUifX0sIkRhdGVTdHlsZSI6eyIkaWQiOiIyNzMiLCJGb250U2V0dGluZ3MiOnsiJGlkIjoiMjc0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zUiLCJMaW5lQ29sb3IiOm51bGwsIkxpbmVXZWlnaHQiOjAuMCwiTGluZVR5cGUiOjAsIlBhcmVudFN0eWxlIjpudWxsfSwiUGFyZW50U3R5bGUiOnsiJHJlZiI6IjcyIn19LCJEYXRlRm9ybWF0Ijp7IiRpZCI6IjI3NiIsIkZvcm1hdFN0cmluZyI6Ik1NTU0gZCwgeXl5eSIsIlNlcGFyYXRvciI6Ii8iLCJVc2VJbnRlcm5hdGlvbmFsRGF0ZUZvcm1hdCI6ZmFsc2V9LCJJc1Zpc2libGUiOnRydWUsIlBhcmVudFN0eWxlIjp7IiRyZWYiOiI1MyJ9fSwiUG9zaXRpb24iOnsiJGlkIjoiMjc3IiwiUmF0aW8iOjAuMCwiSXNDdXN0b20iOmZhbHNlfSwiSWQiOiI3ODBiNWNjNS1lYzg1LTRlMzItYWM2YS02N2EzMGI3MTQxODUiLCJJbXBvcnRJZCI6bnVsbCwiVGl0bGUiOiJOaW50aCBNaWxlc3RvbmUgb3IgRXZlbnQgSGVyZSIsIk5vdGUiOm51bGwsIkh5cGVybGluayI6bnVsbCwiSXNDaGFuZ2VkIjpmYWxzZSwiSXNOZXciOmZhbHNlfSx7IiRpZCI6IjI3OCIsIkRhdGUiOiIyMDEyLTAyLTA0VDIzOjU5OjU5Ljk5OVoiLCJTdHlsZSI6eyIkaWQiOiIyNzkiLCJTaGFwZSI6MTIsIkNvbm5lY3Rvck1hcmdpbiI6eyIkcmVmIjoiNTQifSwiQ29ubmVjdG9yU3R5bGUiOnsiJGlkIjoiMjgwIiwiTGluZUNvbG9yIjp7IiRpZCI6IjI4MSIsIiR0eXBlIjoiTkxSRS5Db21tb24uRG9tLlNvbGlkQ29sb3JCcnVzaCwgTkxSRS5Db21tb24iLCJDb2xvciI6eyIkaWQiOiIyODIiLCJBIjo4OSwiUiI6NjUsIkciOjEzOCwiQiI6MTc5fX0sIkxpbmVXZWlnaHQiOjEuMCwiTGluZVR5cGUiOjAsIlBhcmVudFN0eWxlIjp7IiRyZWYiOiI1NSJ9fSwiSXNCZWxvd1RpbWViYW5kIjp0cnVlLCJIaWRlRGF0ZSI6ZmFsc2UsIlNoYXBlU2l6ZSI6MCwiU3BhY2luZyI6Mi4wLCJQYWRkaW5nIjp7IiRyZWYiOiI1OCJ9LCJTaGFwZVN0eWxlIjp7IiRpZCI6IjI4MyIsIk1hcmdpbiI6eyIkcmVmIjoiNjAifSwiUGFkZGluZyI6eyIkcmVmIjoiNjEifSwiQmFja2dyb3VuZCI6eyIkaWQiOiIyODQiLCJDb2xvciI6eyIkaWQiOiIyODUiLCJBIjoyNTUsIlIiOjY1LCJHIjoxMzgsIkIiOjE3OX19LCJJc1Zpc2libGUiOnRydWUsIldpZHRoIjoxMi4wLCJIZWlnaHQiOjE0LjAsIkJvcmRlclN0eWxlIjp7IiRpZCI6IjI4NiIsIkxpbmVDb2xvciI6eyIkcmVmIjoiNjMifSwiTGluZVdlaWdodCI6MC4wLCJMaW5lVHlwZSI6MCwiUGFyZW50U3R5bGUiOnsiJHJlZiI6IjYyIn19LCJQYXJlbnRTdHlsZSI6eyIkcmVmIjoiNTkifX0sIlRpdGxlU3R5bGUiOnsiJGlkIjoiMjg3IiwiRm9udFNldHRpbmdzIjp7IiRpZCI6IjI4OC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ODkiLCJMaW5lQ29sb3IiOm51bGwsIkxpbmVXZWlnaHQiOjAuMCwiTGluZVR5cGUiOjAsIlBhcmVudFN0eWxlIjpudWxsfSwiUGFyZW50U3R5bGUiOnsiJHJlZiI6IjY1In19LCJEYXRlU3R5bGUiOnsiJGlkIjoiMjkwIiwiRm9udFNldHRpbmdzIjp7IiRpZCI6IjI5MS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kyIiwiTGluZUNvbG9yIjpudWxsLCJMaW5lV2VpZ2h0IjowLjAsIkxpbmVUeXBlIjowLCJQYXJlbnRTdHlsZSI6bnVsbH0sIlBhcmVudFN0eWxlIjp7IiRyZWYiOiI3MiJ9fSwiRGF0ZUZvcm1hdCI6eyIkaWQiOiIyOTMiLCJGb3JtYXRTdHJpbmciOiJNTU1NIGQsIHl5eXkiLCJTZXBhcmF0b3IiOiIvIiwiVXNlSW50ZXJuYXRpb25hbERhdGVGb3JtYXQiOmZhbHNlfSwiSXNWaXNpYmxlIjp0cnVlLCJQYXJlbnRTdHlsZSI6eyIkcmVmIjoiNTMifX0sIlBvc2l0aW9uIjp7IiRpZCI6IjI5NCIsIlJhdGlvIjowLjAsIklzQ3VzdG9tIjpmYWxzZX0sIklkIjoiNTMxMTM0YzItZTA4Mi00NDc5LWExM2MtZmI3ZTZlYWViMzBjIiwiSW1wb3J0SWQiOm51bGwsIlRpdGxlIjoiVGVudGggTWlsZXN0b25lIG9yIEV2ZW50IEhlcmUiLCJOb3RlIjpudWxsLCJIeXBlcmxpbmsiOm51bGwsIklzQ2hhbmdlZCI6ZmFsc2UsIklzTmV3IjpmYWxzZX0seyIkaWQiOiIyOTUiLCJEYXRlIjoiMjAxNi0wMS0xNVQyMzo1OTo1OS45OTlaIiwiU3R5bGUiOnsiJGlkIjoiMjk2IiwiU2hhcGUiOjIsIkNvbm5lY3Rvck1hcmdpbiI6eyIkcmVmIjoiNTQifSwiQ29ubmVjdG9yU3R5bGUiOnsiJGlkIjoiMjk3IiwiTGluZUNvbG9yIjp7IiRpZCI6IjI5OCIsIiR0eXBlIjoiTkxSRS5Db21tb24uRG9tLlNvbGlkQ29sb3JCcnVzaCwgTkxSRS5Db21tb24iLCJDb2xvciI6eyIkaWQiOiIyOTkiLCJBIjo4OSwiUiI6MjQ2LCJHIjoxNDYsIkIiOjB9fSwiTGluZVdlaWdodCI6MS4wLCJMaW5lVHlwZSI6MCwiUGFyZW50U3R5bGUiOnsiJHJlZiI6IjU1In19LCJJc0JlbG93VGltZWJhbmQiOmZhbHNlLCJIaWRlRGF0ZSI6ZmFsc2UsIlNoYXBlU2l6ZSI6MSwiU3BhY2luZyI6Mi4wLCJQYWRkaW5nIjp7IiRyZWYiOiI1OCJ9LCJTaGFwZVN0eWxlIjp7IiRpZCI6IjMwMCIsIk1hcmdpbiI6eyIkcmVmIjoiNjAifSwiUGFkZGluZyI6eyIkcmVmIjoiNjEifSwiQmFja2dyb3VuZCI6eyIkaWQiOiIzMDEiLCJDb2xvciI6eyIkaWQiOiIzMDIiLCJBIjoyNTUsIlIiOjI0NiwiRyI6MTQ2LCJCIjowfX0sIklzVmlzaWJsZSI6dHJ1ZSwiV2lkdGgiOjE4LjAsIkhlaWdodCI6MjAuMCwiQm9yZGVyU3R5bGUiOnsiJGlkIjoiMzAzIiwiTGluZUNvbG9yIjp7IiRyZWYiOiI2MyJ9LCJMaW5lV2VpZ2h0IjowLjAsIkxpbmVUeXBlIjowLCJQYXJlbnRTdHlsZSI6eyIkcmVmIjoiNjIifX0sIlBhcmVudFN0eWxlIjp7IiRyZWYiOiI1OSJ9fSwiVGl0bGVTdHlsZSI6eyIkaWQiOiIzMDQiLCJGb250U2V0dGluZ3MiOnsiJGlkIjoiMzA1IiwiRm9udFNpemUiOjEyLCJGb250TmFtZSI6IkFyaWFsIiwiSXNCb2xkIjpmYWxzZSwiSXNJdGFsaWMiOmZhbHNlLCJJc1VuZGVybGluZWQiOmZhbHNlLCJQYXJlbnRTdHlsZSI6eyIkcmVmIjoiNjYifX0sIkF1dG9TaXplIjowLCJGb3JlZ3JvdW5kIjp7IiRpZCI6IjMwNiIsIkNvbG9yIjp7IiRpZCI6IjMwNyIsIkEiOjI1NSwiUiI6MjIzLCJHIjo4MywiQiI6Mzl9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zMDgiLCJMaW5lQ29sb3IiOm51bGwsIkxpbmVXZWlnaHQiOjAuMCwiTGluZVR5cGUiOjAsIlBhcmVudFN0eWxlIjpudWxsfSwiUGFyZW50U3R5bGUiOnsiJHJlZiI6IjY1In19LCJEYXRlU3R5bGUiOnsiJGlkIjoiMzA5IiwiRm9udFNldHRpbmdzIjp7IiRpZCI6IjMxMC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ExIiwiTGluZUNvbG9yIjpudWxsLCJMaW5lV2VpZ2h0IjowLjAsIkxpbmVUeXBlIjowLCJQYXJlbnRTdHlsZSI6bnVsbH0sIlBhcmVudFN0eWxlIjp7IiRyZWYiOiI3MiJ9fSwiRGF0ZUZvcm1hdCI6eyIkaWQiOiIzMTIiLCJGb3JtYXRTdHJpbmciOiJNTU1NIGQsIHl5eXkiLCJTZXBhcmF0b3IiOiIvIiwiVXNlSW50ZXJuYXRpb25hbERhdGVGb3JtYXQiOmZhbHNlfSwiSXNWaXNpYmxlIjp0cnVlLCJQYXJlbnRTdHlsZSI6eyIkcmVmIjoiNTMifX0sIlBvc2l0aW9uIjp7IiRpZCI6IjMxMyIsIlJhdGlvIjowLjAsIklzQ3VzdG9tIjpmYWxzZX0sIklkIjoiNTE2YzJiNjgtN2EwZS00OWM2LWFkMWEtMDQyMzQ5MDQ5MzhmIiwiSW1wb3J0SWQiOm51bGwsIlRpdGxlIjoiVG9kYXkiLCJOb3RlIjpudWxsLCJIeXBlcmxpbmsiOm51bGwsIklzQ2hhbmdlZCI6ZmFsc2UsIklzTmV3IjpmYWxzZX1dLCJUYXNrcyI6W10sIk1zUHJvamVjdEl0ZW1zVHJlZSI6eyIkaWQiOiIzMTQiLCJSb290Ijp7IiRpZCI6IjMxNSIsIkltcG9ydElkIjpudWxsLCJJc0ltcG9ydGVkIjpmYWxzZSwiQ2hpbGRyZW4iOltdfX0sIlNldHRpbmdzIjp7IiRpZCI6IjMxNiIsIkltcGFPcHRpb25zIjp7IiRpZCI6IjMxNy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saW5lSW1wb3J0ZWQiOmZhbHNlfQ=="/>
  <p:tag name="__MASTER" val="__part_0"/>
</p:tagLst>
</file>

<file path=ppt/tags/tag64.xml><?xml version="1.0" encoding="utf-8"?>
<p:tagLst xmlns:a="http://schemas.openxmlformats.org/drawingml/2006/main" xmlns:r="http://schemas.openxmlformats.org/officeDocument/2006/relationships" xmlns:p="http://schemas.openxmlformats.org/presentationml/2006/main">
  <p:tag name="OTLMARKERSHAPE" val="OTL"/>
</p:tagLst>
</file>

<file path=ppt/tags/tag65.xml><?xml version="1.0" encoding="utf-8"?>
<p:tagLst xmlns:a="http://schemas.openxmlformats.org/drawingml/2006/main" xmlns:r="http://schemas.openxmlformats.org/officeDocument/2006/relationships" xmlns:p="http://schemas.openxmlformats.org/presentationml/2006/main">
  <p:tag name="OTLMARKERSHAPE" val="OTL"/>
</p:tagLst>
</file>

<file path=ppt/tags/tag66.xml><?xml version="1.0" encoding="utf-8"?>
<p:tagLst xmlns:a="http://schemas.openxmlformats.org/drawingml/2006/main" xmlns:r="http://schemas.openxmlformats.org/officeDocument/2006/relationships" xmlns:p="http://schemas.openxmlformats.org/presentationml/2006/main">
  <p:tag name="OTLMARKERSHAPE" val="OTL"/>
</p:tagLst>
</file>

<file path=ppt/tags/tag67.xml><?xml version="1.0" encoding="utf-8"?>
<p:tagLst xmlns:a="http://schemas.openxmlformats.org/drawingml/2006/main" xmlns:r="http://schemas.openxmlformats.org/officeDocument/2006/relationships" xmlns:p="http://schemas.openxmlformats.org/presentationml/2006/main">
  <p:tag name="OTLMARKERSHAPE" val="OTL"/>
</p:tagLst>
</file>

<file path=ppt/tags/tag68.xml><?xml version="1.0" encoding="utf-8"?>
<p:tagLst xmlns:a="http://schemas.openxmlformats.org/drawingml/2006/main" xmlns:r="http://schemas.openxmlformats.org/officeDocument/2006/relationships" xmlns:p="http://schemas.openxmlformats.org/presentationml/2006/main">
  <p:tag name="OTLMARKERSHAPE" val="OTL"/>
</p:tagLst>
</file>

<file path=ppt/tags/tag69.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iJMZWFmIiwiSXNUZW1wbGF0ZSI6ZmFsc2UsIlZlcnNpb24iOnsiJGlkIjoiMiIsIlZlcnNpb24iOiIzLjAuMSIsIk9yaWdpbmFsQXNzZW1ibHlWZXJzaW9uIjoiMy4wMS4wMi4wMCIsIkVkaXRpb24iOiJQbHVzIiwiSXNQbHVzRWRpdGlvbiI6dHJ1ZX0sIkVmZmVjdCI6MSwiU3R5bGUiOnsiJGlkIjoiMyIsIlRpbWViYW5kU3R5bGUiOnsiJGlkIjoiNCIsIlNjYWxlTWFya2luZyI6MCwiU2hhcGUiOjE3LCJTaGFwZVN0eWxlIjp7IiRpZCI6IjUiLCJNYXJnaW4iOnsiJGlkIjoiNiIsIlRvcCI6MCwiTGVmdCI6MTAsIlJpZ2h0IjoxMCwiQm90dG9tIjowfSwiUGFkZGluZyI6eyIkaWQiOiI3IiwiVG9wIjozLCJMZWZ0IjoxMywiUmlnaHQiOjEzLCJCb3R0b20iOjN9LCJCYWNrZ3JvdW5kIjp7IiRpZCI6IjgiLCJDb2xvciI6eyIkaWQiOiI5IiwiQSI6MjU1LCJSIjoxNjYsIkciOjE4MywiQiI6Mzl9fSwiSXNWaXNpYmxlIjp0cnVlLCJXaWR0aCI6ODU4LjAsIkhlaWdodCI6MzAuMCwiQm9yZGVyU3R5bGUiOnsiJGlkIjoiMTAiLCJMaW5lQ29sb3IiOnsiJGlkIjoiMTEiLCIkdHlwZSI6Ik5MUkUuQ29tbW9uLkRvbS5Tb2xpZENvbG9yQnJ1c2gsIE5MUkUuQ29tbW9uIiwiQ29sb3IiOnsiJGlkIjoiMTIiLCJBIjoyNTUsIlIiOjI1NSwiRyI6MCwiQiI6MH19LCJMaW5lV2VpZ2h0IjowLjAsIkxpbmVUeXBlIjowLCJQYXJlbnRTdHlsZSI6bnVsbH0sIlBhcmVudFN0eWxlIjpudWxsfSwiUmlnaHRFbmRDYXBzU3R5bGUiOnsiJGlkIjoiMTMiLCJGb250U2V0dGluZ3MiOnsiJGlkIjoiMTQiLCJGb250U2l6ZSI6MTgsIkZvbnROYW1lIjoiQ2FsaWJyaSIsIklzQm9sZCI6dHJ1ZSwiSXNJdGFsaWMiOmZhbHNlLCJJc1VuZGVybGluZWQiOmZhbHNlLCJQYXJlbnRTdHlsZSI6bnVsbH0sIkF1dG9TaXplIjowLCJGb3JlZ3JvdW5kIjp7IiRpZCI6IjE1IiwiQ29sb3IiOnsiJGlkIjoiMTYiLCJBIjoyNTUsIlIiOjE2NiwiRyI6MTgzLCJCIjozOX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MCwiUiI6MCwiRyI6MCwiQiI6MH19LCJJc1Zpc2libGUiOmZhbHN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TY2LCJHIjoxODMsIkIiOjM5fX0sIk1heFdpZHRoIjoiSW5maW5pdHkiLCJNYXhIZWlnaHQiOiJJbmZpbml0eSIsIlNtYXJ0Rm9yZWdyb3VuZElzQWN0aXZlIjpmYWxzZSwiSG9yaXpvbnRhbEFsaWdubWVudCI6MCwiVmVydGljYWxBbGlnbm1lbnQiOjAsIlNtYXJ0Rm9yZWdyb3VuZCI6bnVsbCwiTWFyZ2luIjp7IiRpZCI6IjI1IiwiVG9wIjowLCJMZWZ0IjoyMCwiUmlnaHQiOjAsIkJvdHRvbSI6MH0sIlBhZGRpbmciOnsiJGlkIjoiMjYiLCJUb3AiOjAsIkxlZnQiOjAsIlJpZ2h0IjowLCJCb3R0b20iOjB9LCJCYWNrZ3JvdW5kIjp7IiRpZCI6IjI3IiwiQ29sb3IiOnsiJHJlZiI6IjIwIn19LCJJc1Zpc2libGUiOmZhbHNlLCJXaWR0aCI6MC4wLCJIZWlnaHQiOjAuMCwiQm9yZGVyU3R5bGUiOm51bGwsIlBhcmVudFN0eWxlIjpudWxsfSwiVG9kYXlUZXh0U3R5bGUiOnsiJGlkIjoiMjgiLCJGb250U2V0dGluZ3MiOnsiJGlkIjoiMjkiLCJGb250U2l6ZSI6MTI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1hcmdpbiI6eyIkaWQiOiIzMiIsIlRvcCI6MCwiTGVmdCI6MCwiUmlnaHQiOjAsIkJvdHRvbSI6MH0sIlBhZGRpbmciOnsiJGlkIjoiMzMiLCJUb3AiOjAsIkxlZnQiOjAsIlJpZ2h0IjowLCJCb3R0b20iOjB9LCJCYWNrZ3JvdW5kIjp7IiRpZCI6IjM0IiwiQ29sb3IiOnsiJHJlZiI6IjIwIn19LCJJc1Zpc2libGUiOnRydW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jU1LCJHIjowLCJCIjowfX0sIklzVmlzaWJsZSI6dHJ1ZSwiV2lkdGgiOjAuMCwiSGVpZ2h0IjowLjAsIkJvcmRlclN0eWxlIjpudWxsLCJQYXJlbnRTdHlsZSI6bnVsbH0sIlNjYWxlU3R5bGUiOnsiJGlkIjoiNDAiLCJTaG93U2VnbWVudFNlcGFyYXRvcnMiOnRydW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iwiUiI6MjU1LCJHIjowLCJCIjowfX0sIkFwcGVuZFllYXJPblllYXJDaGFuZ2UiOnRydWUsIkVsYXBzZWRUaW1lRm9ybWF0IjowLCJUb2RheU1hcmtlclBvc2l0aW9uIjowLCJRdWlja1Bvc2l0aW9uIjozLCJBYnNvbHV0ZVBvc2l0aW9uIjoyMTYuMCwiTWFyZ2luIjp7IiRpZCI6IjQ5IiwiVG9wIjowLCJMZWZ0IjoxMCwiUmlnaHQiOjEwLCJCb3R0b20iOjB9LCJQYWRkaW5nIjp7IiRpZCI6IjUwIiwiVG9wIjowLCJMZWZ0IjowLCJSaWdodCI6MCwiQm90dG9tIjowfSwiQmFja2dyb3VuZCI6eyIkaWQiOiI1MSIsIkNvbG9yIjp7IiRpZCI6IjUyIiwiQSI6MjU1LCJSIjozMSwiRyI6NzMsIkIiOjEyNX19LCJJc1Zpc2libGUiOnRydWUsIldpZHRoIjowLjAsIkhlaWdodCI6MC4wLCJCb3JkZXJTdHlsZSI6bnVsbCwiUGFyZW50U3R5bGUiOm51bGx9LCJEZWZhdWx0TWlsZXN0b25lU3R5bGUiOnsiJGlkIjoiNTMiLCJTaGFwZSI6OS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yLCJGb250TmFtZSI6IkFyaWFsIiwiSXNCb2xkIjpmYWxzZSwiSXNJdGFsaWMiOmZhbHNlLCJJc1VuZGVybGluZWQiOmZhbHNlLCJQYXJlbnRTdHlsZSI6bnVsbH0sIkF1dG9TaXplIjowLCJGb3JlZ3JvdW5kIjp7IiRpZCI6IjY3IiwiQ29sb3IiOnsiJGlkIjoiNjgiLCJBIjoyNTUsIlIiOjk0LCJHIjo5NCwiQiI6OTR9fSwiTWF4V2lkdGgiOjIwMC4wLCJNYXhIZWlnaHQiOiJJbmZpbml0eSIsIlNtYXJ0Rm9yZWdyb3VuZElzQWN0aXZlIjpmYWxzZSwiSG9yaXpvbnRhbEFsaWdubWVudCI6MSwiVmVydGljYWxBbGlnbm1lbnQiOjAsIlNtYXJ0Rm9yZWdyb3VuZCI6bnVsbCwiTWFyZ2luIjp7IiRpZCI6IjY5IiwiVG9wIjowLCJMZWZ0IjowLCJSaWdodCI6MCwiQm90dG9tIjowfSwiUGFkZGluZyI6eyIkaWQiOiI3MCIsIlRvcCI6MCwiTGVmdCI6MCwiUmlnaHQiOjAsIkJvdHRvbSI6MH0sIkJhY2tncm91bmQiOnsiJGlkIjoiNzEiLCJDb2xvciI6eyIkcmVmIjoiMjAifX0sIklzVmlzaWJsZSI6dHJ1ZSwiV2lkdGgiOjAuMCwiSGVpZ2h0IjowLjAsIkJvcmRlclN0eWxlIjpudWxsLCJQYXJlbnRTdHlsZSI6bnVsbH0sIkRhdGVTdHlsZSI6eyIkaWQiOiI3MiIsIkZvbnRTZXR0aW5ncyI6eyIkaWQiOiI3MyIsIkZvbnRTaXplIjoxMCwiRm9udE5hbWUiOiJBcmlhbCBOYXJyb3ciLCJJc0JvbGQiOmZhbHNlLCJJc0l0YWxpYyI6ZmFsc2UsIklzVW5kZXJsaW5lZCI6ZmFsc2UsIlBhcmVudFN0eWxlIjpudWxsfSwiQXV0b1NpemUiOjAsIkZvcmVncm91bmQiOnsiJGlkIjoiNzQiLCJDb2xvciI6eyIkaWQiOiI3NSIsIkEiOjI1NSwiUiI6MTY2LCJHIjoxODMsIkIiOjM5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U1NTSBkLCB5eXl5IiwiU2VwYXJhdG9yIjoiLyIsIlVzZUludGVybmF0aW9uYWxEYXRlRm9ybWF0IjpmYWxzZX0sIklzVmlzaWJsZSI6dHJ1ZSwiUGFyZW50U3R5bGUiOm51bGx9LCJEZWZhdWx0VGFza1N0eWxlIjp7IiRpZCI6IjgwIiwiU2hhcGUiOjgsIlNoYXBlVGhpY2tuZXNzIjoxLCJEdXJhdGlvbkZvcm1hdCI6MCwiSW5jbHVkZU5vbldvcmtpbmdEYXlzSW5EdXJhdGlvbiI6dHJ1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xNjYsIkciOjE4MywiQiI6Mzl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xNjYsIkciOjE4MywiQiI6Mzl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w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EuMCwiTGluZVR5cGUiOjAsIlBhcmVudFN0eWxlIjpudWxsfSwiTWFyZ2luIjpudWxsLCJTdGFydERhdGVQb3NpdGlvbiI6MywiRW5kRGF0ZVBvc2l0aW9uIjozLCJUaXRsZVBvc2l0aW9uIjo0LCJEdXJhdGlvblBvc2l0aW9uIjo2LCJQZXJjZW50YWdlQ29tcGxldGVkUG9zaXRpb24iOjYsIlNwYWNpbmciOjUsIklzQmVsb3dUaW1lYmFuZCI6dHJ1ZSwiUGVyY2VudGFnZUNvbXBsZXRlU2hhcGVPcGFjaXR5IjozNSwiU2hhcGVTdHlsZSI6eyIkaWQiOiIxMDEiLCJNYXJnaW4iOnsiJGlkIjoiMTAyIiwiVG9wIjowLCJMZWZ0Ijo0LCJSaWdodCI6NCwiQm90dG9tIjowfSwiUGFkZGluZyI6eyIkaWQiOiIxMDMiLCJUb3AiOjAsIkxlZnQiOjAsIlJpZ2h0IjowLCJCb3R0b20iOjB9LCJCYWNrZ3JvdW5kIjpudWxsLCJJc1Zpc2libGUiOnRydWUsIldpZHRoIjowLjAsIkhlaWdodCI6MTYuMCwiQm9yZGVyU3R5bGUiOnsiJGlkIjoiMTA0IiwiTGluZUNvbG9yIjp7IiRpZCI6IjEwNSIsIiR0eXBlIjoiTkxSRS5Db21tb24uRG9tLlNvbGlkQ29sb3JCcnVzaCwgTkxSRS5Db21tb24iLCJDb2xvciI6eyIkaWQiOiIxMDYiLCJBIjoyNTUsIlIiOjI1NSwiRyI6MCwiQiI6MH19LCJMaW5lV2VpZ2h0IjowLjAsIkxpbmVUeXBlIjowLCJQYXJlbnRTdHlsZSI6bnVsbH0sIlBhcmVudFN0eWxlIjpudWxsfSwiVGl0bGVTdHlsZSI6eyIkaWQiOiIxMDciLCJGb250U2V0dGluZ3MiOnsiJGlkIjoiMTA4IiwiRm9udFNpemUiOjExLCJGb250TmFtZSI6IkNhbGlicmkiLCJJc0JvbGQiOnRydWUsIklzSXRhbGljIjpmYWxzZSwiSXNVbmRlcmxpbmVkIjpmYWxzZSwiUGFyZW50U3R5bGUiOm51bGx9LCJBdXRvU2l6ZSI6MCwiRm9yZWdyb3VuZCI6eyIkaWQiOiIxMDkiLCJDb2xvciI6eyIkaWQiOiIxMTAiLCJBIjoyNTUsIlIiOjAsIkciOjAsIkIiOjB9fSwiTWF4V2lkdGgiOjcyMC4wLCJNYXhIZWlnaHQiOiJJbmZpbml0eSIsIlNtYXJ0Rm9yZWdyb3VuZElzQWN0aXZlIjp0cnVlLCJIb3Jpem9udGFsQWxpZ25tZW50Ijox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k0LCJHIjo5NCwiQiI6OTR9fSwiTWF4V2lkdGgiOjIwMC4wLCJNYXhIZWlnaHQiOiJJbmZpbml0eSIsIlNtYXJ0Rm9yZWdyb3VuZElzQWN0aXZlIjpmYWxzZSwiSG9yaXpvbnRhbEFsaWdubWVudCI6MCwiVmVydGljYWxBbGlnbm1lbnQiOjAsIlNtYXJ0Rm9yZWdyb3VuZCI6bnVsbCwiTWFyZ2luIjp7IiRpZCI6IjExOCIsIlRvcCI6MCwiTGVmdCI6MCwiUmlnaHQiOjAsIkJvdHRvbSI6MH0sIlBhZGRpbmciOnsiJGlkIjoiMTE5IiwiVG9wIjowLCJMZWZ0IjowLCJSaWdodCI6MCwiQm90dG9tIjowfSwiQmFja2dyb3VuZCI6eyIkaWQiOiIxMjAiLCJDb2xvciI6eyIkcmVmIjoiMjAifX0sIklzVmlzaWJsZSI6dHJ1ZSwiV2lkdGgiOjAuMCwiSGVpZ2h0IjowLjAsIkJvcmRlclN0eWxlIjpudWxsLCJQYXJlbnRTdHlsZSI6bnVsbH0sIkRhdGVGb3JtYXQiOnsiJGlkIjoiMTIxIiwiRm9ybWF0U3RyaW5nIjoiTU1NIGQiLCJTZXBhcmF0b3IiOiIvIiwiVXNlSW50ZXJuYXRpb25hbERhdGVGb3JtYXQiOmZhbHNlfSwiSXNWaXNpYmxlIjp0cnVlLCJQYXJlbnRTdHlsZSI6bnVsbH0sIlNob3dFbGFwc2VkVGltZUdyYWRpZW50U3R5bGUiOmZhbHNlfSwiU2NhbGUiOnsiJGlkIjoiMTIyIiwiU3RhcnREYXRlIjoiMTk3OC0xMC0wMVQyMzo1OTo1OS45OTlaIiwiRW5kRGF0ZSI6IjIwMTYtMDEtMTVUMjM6NTk6NTkuOTk5WiIsIkZvcm1hdCI6Ik1NIiwiVHlwZSI6NCwiQXV0b0RhdGVSYW5nZSI6dHJ1ZSwiV29ya2luZ0RheXMiOjMxLCJUb2RheU1hcmtlclRleHQiOiJUb2RheSIsIkF1dG9TY2FsZVR5cGUiOnRydWV9LCJNaWxlc3RvbmVzIjpbeyIkaWQiOiIxMjMiLCJEYXRlIjoiMTk3OS0xMC0wMVQyMzo1OTo1OS45OTlaIiwiU3R5bGUiOnsiJGlkIjoiMTI0IiwiU2hhcGUiOjIsIkNvbm5lY3Rvck1hcmdpbiI6eyIkcmVmIjoiNTQifSwiQ29ubmVjdG9yU3R5bGUiOnsiJGlkIjoiMTI1IiwiTGluZUNvbG9yIjp7IiRpZCI6IjEyNiIsIiR0eXBlIjoiTkxSRS5Db21tb24uRG9tLlNvbGlkQ29sb3JCcnVzaCwgTkxSRS5Db21tb24iLCJDb2xvciI6eyIkaWQiOiIxMjciLCJBIjo4OSwiUiI6MjQ2LCJHIjoxNDYsIkIiOjB9fSwiTGluZVdlaWdodCI6MS4wLCJMaW5lVHlwZSI6MCwiUGFyZW50U3R5bGUiOnsiJHJlZiI6IjU1In19LCJJc0JlbG93VGltZWJhbmQiOmZhbHNlLCJIaWRlRGF0ZSI6ZmFsc2UsIlNoYXBlU2l6ZSI6MSwiU3BhY2luZyI6Mi4wLCJQYWRkaW5nIjp7IiRyZWYiOiI1OCJ9LCJTaGFwZVN0eWxlIjp7IiRpZCI6IjEyOCIsIk1hcmdpbiI6eyIkcmVmIjoiNjAifSwiUGFkZGluZyI6eyIkcmVmIjoiNjEifSwiQmFja2dyb3VuZCI6eyIkaWQiOiIxMjkiLCJDb2xvciI6eyIkaWQiOiIxMzAiLCJBIjoyNTUsIlIiOjI0NiwiRyI6MTQ2LCJCIjowfX0sIklzVmlzaWJsZSI6dHJ1ZSwiV2lkdGgiOjE4LjAsIkhlaWdodCI6MjAuMCwiQm9yZGVyU3R5bGUiOnsiJGlkIjoiMTMxIiwiTGluZUNvbG9yIjp7IiRyZWYiOiI2MyJ9LCJMaW5lV2VpZ2h0IjowLjAsIkxpbmVUeXBlIjowLCJQYXJlbnRTdHlsZSI6eyIkcmVmIjoiNjIifX0sIlBhcmVudFN0eWxlIjp7IiRyZWYiOiI1OSJ9fSwiVGl0bGVTdHlsZSI6eyIkaWQiOiIxMzIiLCJGb250U2V0dGluZ3MiOnsiJGlkIjoiMTMzIiwiRm9udFNpemUiOjEyLCJGb250TmFtZSI6IkFyaWFsIiwiSXNCb2xkIjpmYWxzZSwiSXNJdGFsaWMiOmZhbHNlLCJJc1VuZGVybGluZWQiOmZhbHNlLCJQYXJlbnRTdHlsZSI6eyIkcmVmIjoiNjYifX0sIkF1dG9TaXplIjowLCJGb3JlZ3JvdW5kIjp7IiRpZCI6IjEzNCIsIkNvbG9yIjp7IiRpZCI6IjEzNSIsIkEiOjI1NSwiUiI6MjIzLCJHIjo4MywiQiI6Mzl9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MzYiLCJMaW5lQ29sb3IiOm51bGwsIkxpbmVXZWlnaHQiOjAuMCwiTGluZVR5cGUiOjAsIlBhcmVudFN0eWxlIjpudWxsfSwiUGFyZW50U3R5bGUiOnsiJHJlZiI6IjY1In19LCJEYXRlU3R5bGUiOnsiJGlkIjoiMTM3IiwiRm9udFNldHRpbmdzIjp7IiRpZCI6IjEzOC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M5IiwiTGluZUNvbG9yIjpudWxsLCJMaW5lV2VpZ2h0IjowLjAsIkxpbmVUeXBlIjowLCJQYXJlbnRTdHlsZSI6bnVsbH0sIlBhcmVudFN0eWxlIjp7IiRyZWYiOiI3MiJ9fSwiRGF0ZUZvcm1hdCI6eyIkaWQiOiIxNDAiLCJGb3JtYXRTdHJpbmciOiJNTU1NIGQsIHl5eXkiLCJTZXBhcmF0b3IiOiIvIiwiVXNlSW50ZXJuYXRpb25hbERhdGVGb3JtYXQiOmZhbHNlfSwiSXNWaXNpYmxlIjp0cnVlLCJQYXJlbnRTdHlsZSI6eyIkcmVmIjoiNTMifX0sIlBvc2l0aW9uIjp7IiRpZCI6IjE0MSIsIlJhdGlvIjowLjAsIklzQ3VzdG9tIjpmYWxzZX0sIklkIjoiMjJiYTk2NjgtOTdhMy00NjU3LWFmYzEtNjlhZGU2MzlhN2ZiIiwiSW1wb3J0SWQiOm51bGwsIlRpdGxlIjoiRmlyc3QgTWlsZXN0b25lIG9yIEV2ZW50IEhlcmUiLCJOb3RlIjpudWxsLCJIeXBlcmxpbmsiOm51bGwsIklzQ2hhbmdlZCI6ZmFsc2UsIklzTmV3IjpmYWxzZX0seyIkaWQiOiIxNDIiLCJEYXRlIjoiMTk4My0wNy0xNFQyMzo1OTo1OS45OTlaIiwiU3R5bGUiOnsiJGlkIjoiMTQzIiwiU2hhcGUiOjEwLCJDb25uZWN0b3JNYXJnaW4iOnsiJHJlZiI6IjU0In0sIkNvbm5lY3RvclN0eWxlIjp7IiRpZCI6IjE0NCIsIkxpbmVDb2xvciI6eyIkaWQiOiIxNDUiLCIkdHlwZSI6Ik5MUkUuQ29tbW9uLkRvbS5Tb2xpZENvbG9yQnJ1c2gsIE5MUkUuQ29tbW9uIiwiQ29sb3IiOnsiJGlkIjoiMTQ2IiwiQSI6ODksIlIiOjE2NiwiRyI6MTgzLCJCIjozOX19LCJMaW5lV2VpZ2h0IjoxLjAsIkxpbmVUeXBlIjowLCJQYXJlbnRTdHlsZSI6eyIkcmVmIjoiNTUifX0sIklzQmVsb3dUaW1lYmFuZCI6dHJ1ZSwiSGlkZURhdGUiOmZhbHNlLCJTaGFwZVNpemUiOjAsIlNwYWNpbmciOjIuMCwiUGFkZGluZyI6eyIkcmVmIjoiNTgifSwiU2hhcGVTdHlsZSI6eyIkaWQiOiIxNDciLCJNYXJnaW4iOnsiJHJlZiI6IjYwIn0sIlBhZGRpbmciOnsiJHJlZiI6IjYxIn0sIkJhY2tncm91bmQiOnsiJGlkIjoiMTQ4IiwiQ29sb3IiOnsiJGlkIjoiMTQ5IiwiQSI6MjU1LCJSIjo4MywiRyI6OTIsIkIiOjE5fX0sIklzVmlzaWJsZSI6dHJ1ZSwiV2lkdGgiOjEyLjAsIkhlaWdodCI6MTQuMCwiQm9yZGVyU3R5bGUiOnsiJGlkIjoiMTUwIiwiTGluZUNvbG9yIjp7IiRyZWYiOiI2MyJ9LCJMaW5lV2VpZ2h0IjowLjAsIkxpbmVUeXBlIjowLCJQYXJlbnRTdHlsZSI6eyIkcmVmIjoiNjIifX0sIlBhcmVudFN0eWxlIjp7IiRyZWYiOiI1OSJ9fSwiVGl0bGVTdHlsZSI6eyIkaWQiOiIxNTEiLCJGb250U2V0dGluZ3MiOnsiJGlkIjoiMTUy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1MyIsIkxpbmVDb2xvciI6bnVsbCwiTGluZVdlaWdodCI6MC4wLCJMaW5lVHlwZSI6MCwiUGFyZW50U3R5bGUiOm51bGx9LCJQYXJlbnRTdHlsZSI6eyIkcmVmIjoiNjUifX0sIkRhdGVTdHlsZSI6eyIkaWQiOiIxNTQiLCJGb250U2V0dGluZ3MiOnsiJGlkIjoiMTU1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TYiLCJMaW5lQ29sb3IiOm51bGwsIkxpbmVXZWlnaHQiOjAuMCwiTGluZVR5cGUiOjAsIlBhcmVudFN0eWxlIjpudWxsfSwiUGFyZW50U3R5bGUiOnsiJHJlZiI6IjcyIn19LCJEYXRlRm9ybWF0Ijp7IiRpZCI6IjE1NyIsIkZvcm1hdFN0cmluZyI6Ik1NTU0gZCwgeXl5eSIsIlNlcGFyYXRvciI6Ii8iLCJVc2VJbnRlcm5hdGlvbmFsRGF0ZUZvcm1hdCI6ZmFsc2V9LCJJc1Zpc2libGUiOnRydWUsIlBhcmVudFN0eWxlIjp7IiRyZWYiOiI1MyJ9fSwiUG9zaXRpb24iOnsiJGlkIjoiMTU4IiwiUmF0aW8iOjAuMCwiSXNDdXN0b20iOmZhbHNlfSwiSWQiOiIxOGE1MjFkNi04ZGJmLTQwOGYtOTM1Ni0yYzA0MGNmN2E0YjEiLCJJbXBvcnRJZCI6bnVsbCwiVGl0bGUiOiJTZWNvbmQgTWlsZXN0b25lIG9yIEV2ZW50IEhlcmUiLCJOb3RlIjpudWxsLCJIeXBlcmxpbmsiOm51bGwsIklzQ2hhbmdlZCI6ZmFsc2UsIklzTmV3IjpmYWxzZX0seyIkaWQiOiIxNTkiLCJEYXRlIjoiMTk4Ni0xMS0yMlQyMzo1OTo1OS45OTlaIiwiU3R5bGUiOnsiJGlkIjoiMTYwIiwiU2hhcGUiOjEyLCJDb25uZWN0b3JNYXJnaW4iOnsiJHJlZiI6IjU0In0sIkNvbm5lY3RvclN0eWxlIjp7IiRpZCI6IjE2MSIsIkxpbmVDb2xvciI6eyIkaWQiOiIxNjIiLCIkdHlwZSI6Ik5MUkUuQ29tbW9uLkRvbS5Tb2xpZENvbG9yQnJ1c2gsIE5MUkUuQ29tbW9uIiwiQ29sb3IiOnsiJGlkIjoiMTYzIiwiQSI6ODksIlIiOjY1LCJHIjoxMzgsIkIiOjE3OX19LCJMaW5lV2VpZ2h0IjoxLjAsIkxpbmVUeXBlIjowLCJQYXJlbnRTdHlsZSI6eyIkcmVmIjoiNTUifX0sIklzQmVsb3dUaW1lYmFuZCI6ZmFsc2UsIkhpZGVEYXRlIjpmYWxzZSwiU2hhcGVTaXplIjowLCJTcGFjaW5nIjoyLjAsIlBhZGRpbmciOnsiJHJlZiI6IjU4In0sIlNoYXBlU3R5bGUiOnsiJGlkIjoiMTY0IiwiTWFyZ2luIjp7IiRyZWYiOiI2MCJ9LCJQYWRkaW5nIjp7IiRyZWYiOiI2MSJ9LCJCYWNrZ3JvdW5kIjp7IiRpZCI6IjE2NSIsIkNvbG9yIjp7IiRpZCI6IjE2NiIsIkEiOjI1NSwiUiI6NjUsIkciOjEzOCwiQiI6MTc5fX0sIklzVmlzaWJsZSI6dHJ1ZSwiV2lkdGgiOjEyLjAsIkhlaWdodCI6MTQuMCwiQm9yZGVyU3R5bGUiOnsiJGlkIjoiMTY3IiwiTGluZUNvbG9yIjp7IiRyZWYiOiI2MyJ9LCJMaW5lV2VpZ2h0IjowLjAsIkxpbmVUeXBlIjowLCJQYXJlbnRTdHlsZSI6eyIkcmVmIjoiNjIifX0sIlBhcmVudFN0eWxlIjp7IiRyZWYiOiI1OSJ9fSwiVGl0bGVTdHlsZSI6eyIkaWQiOiIxNjgiLCJGb250U2V0dGluZ3MiOnsiJGlkIjoiMTY5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3MCIsIkxpbmVDb2xvciI6bnVsbCwiTGluZVdlaWdodCI6MC4wLCJMaW5lVHlwZSI6MCwiUGFyZW50U3R5bGUiOm51bGx9LCJQYXJlbnRTdHlsZSI6eyIkcmVmIjoiNjUifX0sIkRhdGVTdHlsZSI6eyIkaWQiOiIxNzEiLCJGb250U2V0dGluZ3MiOnsiJGlkIjoiMTcy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zMiLCJMaW5lQ29sb3IiOm51bGwsIkxpbmVXZWlnaHQiOjAuMCwiTGluZVR5cGUiOjAsIlBhcmVudFN0eWxlIjpudWxsfSwiUGFyZW50U3R5bGUiOnsiJHJlZiI6IjcyIn19LCJEYXRlRm9ybWF0Ijp7IiRpZCI6IjE3NCIsIkZvcm1hdFN0cmluZyI6Ik1NTU0gZCwgeXl5eSIsIlNlcGFyYXRvciI6Ii8iLCJVc2VJbnRlcm5hdGlvbmFsRGF0ZUZvcm1hdCI6ZmFsc2V9LCJJc1Zpc2libGUiOnRydWUsIlBhcmVudFN0eWxlIjp7IiRyZWYiOiI1MyJ9fSwiUG9zaXRpb24iOnsiJGlkIjoiMTc1IiwiUmF0aW8iOjAuMCwiSXNDdXN0b20iOmZhbHNlfSwiSWQiOiJmMzdkZmIzMy0xY2Y0LTQ5MDktYmZmMS04MDcwNGVhNTE5NDIiLCJJbXBvcnRJZCI6bnVsbCwiVGl0bGUiOiJUaGlyZCBNaWxlc3RvbmUgb3IgRXZlbnQgSGVyZSIsIk5vdGUiOm51bGwsIkh5cGVybGluayI6bnVsbCwiSXNDaGFuZ2VkIjpmYWxzZSwiSXNOZXciOmZhbHNlfSx7IiRpZCI6IjE3NiIsIkRhdGUiOiIxOTk1LTAzLTAxVDIzOjU5OjU5Ljk5OVoiLCJTdHlsZSI6eyIkaWQiOiIxNzciLCJTaGFwZSI6MSwiQ29ubmVjdG9yTWFyZ2luIjp7IiRyZWYiOiI1NCJ9LCJDb25uZWN0b3JTdHlsZSI6eyIkaWQiOiIxNzgiLCJMaW5lQ29sb3IiOnsiJGlkIjoiMTc5IiwiJHR5cGUiOiJOTFJFLkNvbW1vbi5Eb20uU29saWRDb2xvckJydXNoLCBOTFJFLkNvbW1vbiIsIkNvbG9yIjp7IiRpZCI6IjE4MCIsIkEiOjg5LCJSIjoyNDYsIkciOjE0NiwiQiI6MH19LCJMaW5lV2VpZ2h0IjoxLjAsIkxpbmVUeXBlIjowLCJQYXJlbnRTdHlsZSI6eyIkcmVmIjoiNTUifX0sIklzQmVsb3dUaW1lYmFuZCI6dHJ1ZSwiSGlkZURhdGUiOmZhbHNlLCJTaGFwZVNpemUiOjEsIlNwYWNpbmciOjIuMCwiUGFkZGluZyI6eyIkcmVmIjoiNTgifSwiU2hhcGVTdHlsZSI6eyIkaWQiOiIxODEiLCJNYXJnaW4iOnsiJHJlZiI6IjYwIn0sIlBhZGRpbmciOnsiJHJlZiI6IjYxIn0sIkJhY2tncm91bmQiOnsiJGlkIjoiMTgyIiwiQ29sb3IiOnsiJGlkIjoiMTgzIiwiQSI6MjU1LCJSIjoyNDYsIkciOjE0NiwiQiI6MH19LCJJc1Zpc2libGUiOnRydWUsIldpZHRoIjoxOC4wLCJIZWlnaHQiOjIwLjAsIkJvcmRlclN0eWxlIjp7IiRpZCI6IjE4NCIsIkxpbmVDb2xvciI6eyIkcmVmIjoiNjMifSwiTGluZVdlaWdodCI6MC4wLCJMaW5lVHlwZSI6MCwiUGFyZW50U3R5bGUiOnsiJHJlZiI6IjYyIn19LCJQYXJlbnRTdHlsZSI6eyIkcmVmIjoiNTkifX0sIlRpdGxlU3R5bGUiOnsiJGlkIjoiMTg1IiwiRm9udFNldHRpbmdzIjp7IiRpZCI6IjE4Ni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ODciLCJMaW5lQ29sb3IiOm51bGwsIkxpbmVXZWlnaHQiOjAuMCwiTGluZVR5cGUiOjAsIlBhcmVudFN0eWxlIjpudWxsfSwiUGFyZW50U3R5bGUiOnsiJHJlZiI6IjY1In19LCJEYXRlU3R5bGUiOnsiJGlkIjoiMTg4IiwiRm9udFNldHRpbmdzIjp7IiRpZCI6IjE4OS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kwIiwiTGluZUNvbG9yIjpudWxsLCJMaW5lV2VpZ2h0IjowLjAsIkxpbmVUeXBlIjowLCJQYXJlbnRTdHlsZSI6bnVsbH0sIlBhcmVudFN0eWxlIjp7IiRyZWYiOiI3MiJ9fSwiRGF0ZUZvcm1hdCI6eyIkaWQiOiIxOTEiLCJGb3JtYXRTdHJpbmciOiJNTU1NIGQsIHl5eXkiLCJTZXBhcmF0b3IiOiIvIiwiVXNlSW50ZXJuYXRpb25hbERhdGVGb3JtYXQiOmZhbHNlfSwiSXNWaXNpYmxlIjp0cnVlLCJQYXJlbnRTdHlsZSI6eyIkcmVmIjoiNTMifX0sIlBvc2l0aW9uIjp7IiRpZCI6IjE5MiIsIlJhdGlvIjowLjI4MzIyMzM3ODIxNjc3ODc5LCJJc0N1c3RvbSI6dHJ1ZX0sIklkIjoiMDQwNjQ4YTItNmZmOC00NDY4LWEyNGUtNzQ4MGFkOTE2MjBlIiwiSW1wb3J0SWQiOm51bGwsIlRpdGxlIjoiRm91cnRoIE1pbGVzdG9uZSBvciBFdmVudCBIZXJlIiwiTm90ZSI6bnVsbCwiSHlwZXJsaW5rIjpudWxsLCJJc0NoYW5nZWQiOmZhbHNlLCJJc05ldyI6ZmFsc2V9LHsiJGlkIjoiMTkzIiwiRGF0ZSI6IjE5OTYtMDQtMDFUMjM6NTk6NTkuOTk5WiIsIlN0eWxlIjp7IiRpZCI6IjE5NCIsIlNoYXBlIjo1LCJDb25uZWN0b3JNYXJnaW4iOnsiJHJlZiI6IjU0In0sIkNvbm5lY3RvclN0eWxlIjp7IiRpZCI6IjE5NSIsIkxpbmVDb2xvciI6eyIkaWQiOiIxOTYiLCIkdHlwZSI6Ik5MUkUuQ29tbW9uLkRvbS5Tb2xpZENvbG9yQnJ1c2gsIE5MUkUuQ29tbW9uIiwiQ29sb3IiOnsiJGlkIjoiMTk3IiwiQSI6ODksIlIiOjIyMywiRyI6ODMsIkIiOjM5fX0sIkxpbmVXZWlnaHQiOjEuMCwiTGluZVR5cGUiOjAsIlBhcmVudFN0eWxlIjp7IiRyZWYiOiI1NSJ9fSwiSXNCZWxvd1RpbWViYW5kIjpmYWxzZSwiSGlkZURhdGUiOmZhbHNlLCJTaGFwZVNpemUiOjAsIlNwYWNpbmciOjIuMCwiUGFkZGluZyI6eyIkcmVmIjoiNTgifSwiU2hhcGVTdHlsZSI6eyIkaWQiOiIxOTgiLCJNYXJnaW4iOnsiJHJlZiI6IjYwIn0sIlBhZGRpbmciOnsiJHJlZiI6IjYxIn0sIkJhY2tncm91bmQiOnsiJGlkIjoiMTk5IiwiQ29sb3IiOnsiJGlkIjoiMjAwIiwiQSI6MjU1LCJSIjoyMjMsIkciOjgzLCJCIjozOX19LCJJc1Zpc2libGUiOnRydWUsIldpZHRoIjoxMi4wLCJIZWlnaHQiOjE0LjAsIkJvcmRlclN0eWxlIjp7IiRpZCI6IjIwMSIsIkxpbmVDb2xvciI6eyIkcmVmIjoiNjMifSwiTGluZVdlaWdodCI6MC4wLCJMaW5lVHlwZSI6MCwiUGFyZW50U3R5bGUiOnsiJHJlZiI6IjYyIn19LCJQYXJlbnRTdHlsZSI6eyIkcmVmIjoiNTkifX0sIlRpdGxlU3R5bGUiOnsiJGlkIjoiMjAyIiwiRm9udFNldHRpbmdzIjp7IiRpZCI6IjIwMy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DQiLCJMaW5lQ29sb3IiOm51bGwsIkxpbmVXZWlnaHQiOjAuMCwiTGluZVR5cGUiOjAsIlBhcmVudFN0eWxlIjpudWxsfSwiUGFyZW50U3R5bGUiOnsiJHJlZiI6IjY1In19LCJEYXRlU3R5bGUiOnsiJGlkIjoiMjA1IiwiRm9udFNldHRpbmdzIjp7IiRpZCI6IjIwNi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A3IiwiTGluZUNvbG9yIjpudWxsLCJMaW5lV2VpZ2h0IjowLjAsIkxpbmVUeXBlIjowLCJQYXJlbnRTdHlsZSI6bnVsbH0sIlBhcmVudFN0eWxlIjp7IiRyZWYiOiI3MiJ9fSwiRGF0ZUZvcm1hdCI6eyIkaWQiOiIyMDgiLCJGb3JtYXRTdHJpbmciOiJNTU1NIGQsIHl5eXkiLCJTZXBhcmF0b3IiOiIvIiwiVXNlSW50ZXJuYXRpb25hbERhdGVGb3JtYXQiOmZhbHNlfSwiSXNWaXNpYmxlIjp0cnVlLCJQYXJlbnRTdHlsZSI6eyIkcmVmIjoiNTMifX0sIlBvc2l0aW9uIjp7IiRpZCI6IjIwOSIsIlJhdGlvIjowLjIxNDYyOTYzMjQ1NTMzMTMyLCJJc0N1c3RvbSI6dHJ1ZX0sIklkIjoiZGJhOWYxY2MtMjA0MS00MTBiLTg0OWUtZTU5MGU3NmM3NzgwIiwiSW1wb3J0SWQiOm51bGwsIlRpdGxlIjoiRmlmdGggTWlsZXN0b25lIG9yIEV2ZW50IEhlcmUiLCJOb3RlIjpudWxsLCJIeXBlcmxpbmsiOm51bGwsIklzQ2hhbmdlZCI6ZmFsc2UsIklzTmV3IjpmYWxzZX0seyIkaWQiOiIyMTAiLCJEYXRlIjoiMTk5OC0wNy0wMVQyMzo1OTo1OS45OTlaIiwiU3R5bGUiOnsiJGlkIjoiMjExIiwiU2hhcGUiOjEsIkNvbm5lY3Rvck1hcmdpbiI6eyIkcmVmIjoiNTQifSwiQ29ubmVjdG9yU3R5bGUiOnsiJGlkIjoiMjEyIiwiTGluZUNvbG9yIjp7IiRpZCI6IjIxMyIsIiR0eXBlIjoiTkxSRS5Db21tb24uRG9tLlNvbGlkQ29sb3JCcnVzaCwgTkxSRS5Db21tb24iLCJDb2xvciI6eyIkaWQiOiIyMTQiLCJBIjo4OSwiUiI6MjU0LCJHIjoxOTUsIkIiOjZ9fSwiTGluZVdlaWdodCI6MS4wLCJMaW5lVHlwZSI6MCwiUGFyZW50U3R5bGUiOnsiJHJlZiI6IjU1In19LCJJc0JlbG93VGltZWJhbmQiOnRydWUsIkhpZGVEYXRlIjpmYWxzZSwiU2hhcGVTaXplIjoxLCJTcGFjaW5nIjoyLjAsIlBhZGRpbmciOnsiJHJlZiI6IjU4In0sIlNoYXBlU3R5bGUiOnsiJGlkIjoiMjE1IiwiTWFyZ2luIjp7IiRyZWYiOiI2MCJ9LCJQYWRkaW5nIjp7IiRyZWYiOiI2MSJ9LCJCYWNrZ3JvdW5kIjp7IiRpZCI6IjIxNiIsIkNvbG9yIjp7IiRpZCI6IjIxNyIsIkEiOjI1NSwiUiI6MjU0LCJHIjoxOTUsIkIiOjZ9fSwiSXNWaXNpYmxlIjp0cnVlLCJXaWR0aCI6MTguMCwiSGVpZ2h0IjoyMC4wLCJCb3JkZXJTdHlsZSI6eyIkaWQiOiIyMTgiLCJMaW5lQ29sb3IiOnsiJHJlZiI6IjYzIn0sIkxpbmVXZWlnaHQiOjAuMCwiTGluZVR5cGUiOjAsIlBhcmVudFN0eWxlIjp7IiRyZWYiOiI2MiJ9fSwiUGFyZW50U3R5bGUiOnsiJHJlZiI6IjU5In19LCJUaXRsZVN0eWxlIjp7IiRpZCI6IjIxOSIsIkZvbnRTZXR0aW5ncyI6eyIkaWQiOiIyMjAiLCJGb250U2l6ZSI6MTIsIkZvbnROYW1lIjoiQXJpYWwiLCJJc0JvbGQiOmZhbHN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IxIiwiTGluZUNvbG9yIjpudWxsLCJMaW5lV2VpZ2h0IjowLjAsIkxpbmVUeXBlIjowLCJQYXJlbnRTdHlsZSI6bnVsbH0sIlBhcmVudFN0eWxlIjp7IiRyZWYiOiI2NSJ9fSwiRGF0ZVN0eWxlIjp7IiRpZCI6IjIyMiIsIkZvbnRTZXR0aW5ncyI6eyIkaWQiOiIyMjMiLCJGb250U2l6ZSI6MTAsIkZvbnROYW1lIjoiQXJpYWwgTmFycm93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yNCIsIkxpbmVDb2xvciI6bnVsbCwiTGluZVdlaWdodCI6MC4wLCJMaW5lVHlwZSI6MCwiUGFyZW50U3R5bGUiOm51bGx9LCJQYXJlbnRTdHlsZSI6eyIkcmVmIjoiNzIifX0sIkRhdGVGb3JtYXQiOnsiJGlkIjoiMjI1IiwiRm9ybWF0U3RyaW5nIjoiTU1NTSBkLCB5eXl5IiwiU2VwYXJhdG9yIjoiLyIsIlVzZUludGVybmF0aW9uYWxEYXRlRm9ybWF0IjpmYWxzZX0sIklzVmlzaWJsZSI6dHJ1ZSwiUGFyZW50U3R5bGUiOnsiJHJlZiI6IjUzIn19LCJQb3NpdGlvbiI6eyIkaWQiOiIyMjYiLCJSYXRpbyI6MC4wLCJJc0N1c3RvbSI6ZmFsc2V9LCJJZCI6IjNiZGVlOTI5LTkyOGEtNDdlYy04MmFiLTExNWFjN2Y3ZTY5MCIsIkltcG9ydElkIjpudWxsLCJUaXRsZSI6IlNpeHRoIE1pbGVzdG9uZSBvciBFdmVudCBIZXJlIiwiTm90ZSI6bnVsbCwiSHlwZXJsaW5rIjpudWxsLCJJc0NoYW5nZWQiOmZhbHNlLCJJc05ldyI6ZmFsc2V9LHsiJGlkIjoiMjI3IiwiRGF0ZSI6IjIwMDItMDItMDFUMjM6NTk6NTkuOTk5WiIsIlN0eWxlIjp7IiRpZCI6IjIyOCIsIlNoYXBlIjoxMywiQ29ubmVjdG9yTWFyZ2luIjp7IiRyZWYiOiI1NCJ9LCJDb25uZWN0b3JTdHlsZSI6eyIkaWQiOiIyMjkiLCJMaW5lQ29sb3IiOnsiJGlkIjoiMjMwIiwiJHR5cGUiOiJOTFJFLkNvbW1vbi5Eb20uU29saWRDb2xvckJydXNoLCBOTFJFLkNvbW1vbiIsIkNvbG9yIjp7IiRpZCI6IjIzMSIsIkEiOjg5LCJSIjo5NCwiRyI6OTQsIkIiOjk0fX0sIkxpbmVXZWlnaHQiOjEuMCwiTGluZVR5cGUiOjAsIlBhcmVudFN0eWxlIjp7IiRyZWYiOiI1NSJ9fSwiSXNCZWxvd1RpbWViYW5kIjpmYWxzZSwiSGlkZURhdGUiOmZhbHNlLCJTaGFwZVNpemUiOjEsIlNwYWNpbmciOjIuMCwiUGFkZGluZyI6eyIkcmVmIjoiNTgifSwiU2hhcGVTdHlsZSI6eyIkaWQiOiIyMzIiLCJNYXJnaW4iOnsiJHJlZiI6IjYwIn0sIlBhZGRpbmciOnsiJHJlZiI6IjYxIn0sIkJhY2tncm91bmQiOnsiJGlkIjoiMjMzIiwiQ29sb3IiOnsiJGlkIjoiMjM0IiwiQSI6MjU1LCJSIjo5NCwiRyI6OTQsIkIiOjk0fX0sIklzVmlzaWJsZSI6dHJ1ZSwiV2lkdGgiOjE4LjAsIkhlaWdodCI6MjAuMCwiQm9yZGVyU3R5bGUiOnsiJGlkIjoiMjM1IiwiTGluZUNvbG9yIjp7IiRyZWYiOiI2MyJ9LCJMaW5lV2VpZ2h0IjowLjAsIkxpbmVUeXBlIjowLCJQYXJlbnRTdHlsZSI6eyIkcmVmIjoiNjIifX0sIlBhcmVudFN0eWxlIjp7IiRyZWYiOiI1OSJ9fSwiVGl0bGVTdHlsZSI6eyIkaWQiOiIyMzYiLCJGb250U2V0dGluZ3MiOnsiJGlkIjoiMjM3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zOCIsIkxpbmVDb2xvciI6bnVsbCwiTGluZVdlaWdodCI6MC4wLCJMaW5lVHlwZSI6MCwiUGFyZW50U3R5bGUiOm51bGx9LCJQYXJlbnRTdHlsZSI6eyIkcmVmIjoiNjUifX0sIkRhdGVTdHlsZSI6eyIkaWQiOiIyMzkiLCJGb250U2V0dGluZ3MiOnsiJGlkIjoiMjQw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DEiLCJMaW5lQ29sb3IiOm51bGwsIkxpbmVXZWlnaHQiOjAuMCwiTGluZVR5cGUiOjAsIlBhcmVudFN0eWxlIjpudWxsfSwiUGFyZW50U3R5bGUiOnsiJHJlZiI6IjcyIn19LCJEYXRlRm9ybWF0Ijp7IiRpZCI6IjI0MiIsIkZvcm1hdFN0cmluZyI6Ik1NTU0gZCwgeXl5eSIsIlNlcGFyYXRvciI6Ii8iLCJVc2VJbnRlcm5hdGlvbmFsRGF0ZUZvcm1hdCI6ZmFsc2V9LCJJc1Zpc2libGUiOnRydWUsIlBhcmVudFN0eWxlIjp7IiRyZWYiOiI1MyJ9fSwiUG9zaXRpb24iOnsiJGlkIjoiMjQzIiwiUmF0aW8iOjAuMCwiSXNDdXN0b20iOmZhbHNlfSwiSWQiOiJkNTA4YmM4ZS03YmRjLTQ3Y2ItYjlmNC1iMTc2YzMwM2JlNzQiLCJJbXBvcnRJZCI6bnVsbCwiVGl0bGUiOiJTZXZlbnRoIE1pbGVzdG9uZSBvciBFdmVudCBIZXJlIiwiTm90ZSI6bnVsbCwiSHlwZXJsaW5rIjpudWxsLCJJc0NoYW5nZWQiOmZhbHNlLCJJc05ldyI6ZmFsc2V9LHsiJGlkIjoiMjQ0IiwiRGF0ZSI6IjIwMDUtMDYtMDFUMjM6NTk6NTkuOTk5WiIsIlN0eWxlIjp7IiRpZCI6IjI0NSIsIlNoYXBlIjo1LCJDb25uZWN0b3JNYXJnaW4iOnsiJHJlZiI6IjU0In0sIkNvbm5lY3RvclN0eWxlIjp7IiRpZCI6IjI0NiIsIkxpbmVDb2xvciI6eyIkaWQiOiIyNDciLCIkdHlwZSI6Ik5MUkUuQ29tbW9uLkRvbS5Tb2xpZENvbG9yQnJ1c2gsIE5MUkUuQ29tbW9uIiwiQ29sb3IiOnsiJGlkIjoiMjQ4IiwiQSI6ODksIlIiOjIyMywiRyI6ODMsIkIiOjM5fX0sIkxpbmVXZWlnaHQiOjEuMCwiTGluZVR5cGUiOjAsIlBhcmVudFN0eWxlIjp7IiRyZWYiOiI1NSJ9fSwiSXNCZWxvd1RpbWViYW5kIjp0cnVlLCJIaWRlRGF0ZSI6ZmFsc2UsIlNoYXBlU2l6ZSI6MCwiU3BhY2luZyI6Mi4wLCJQYWRkaW5nIjp7IiRyZWYiOiI1OCJ9LCJTaGFwZVN0eWxlIjp7IiRpZCI6IjI0OSIsIk1hcmdpbiI6eyIkcmVmIjoiNjAifSwiUGFkZGluZyI6eyIkcmVmIjoiNjEifSwiQmFja2dyb3VuZCI6eyIkaWQiOiIyNTAiLCJDb2xvciI6eyIkaWQiOiIyNTEiLCJBIjoyNTUsIlIiOjIyMywiRyI6ODMsIkIiOjM5fX0sIklzVmlzaWJsZSI6dHJ1ZSwiV2lkdGgiOjEyLjAsIkhlaWdodCI6MTQuMCwiQm9yZGVyU3R5bGUiOnsiJGlkIjoiMjUyIiwiTGluZUNvbG9yIjp7IiRyZWYiOiI2MyJ9LCJMaW5lV2VpZ2h0IjowLjAsIkxpbmVUeXBlIjowLCJQYXJlbnRTdHlsZSI6eyIkcmVmIjoiNjIifX0sIlBhcmVudFN0eWxlIjp7IiRyZWYiOiI1OSJ9fSwiVGl0bGVTdHlsZSI6eyIkaWQiOiIyNTMiLCJGb250U2V0dGluZ3MiOnsiJGlkIjoiMjU0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1NSIsIkxpbmVDb2xvciI6bnVsbCwiTGluZVdlaWdodCI6MC4wLCJMaW5lVHlwZSI6MCwiUGFyZW50U3R5bGUiOm51bGx9LCJQYXJlbnRTdHlsZSI6eyIkcmVmIjoiNjUifX0sIkRhdGVTdHlsZSI6eyIkaWQiOiIyNTYiLCJGb250U2V0dGluZ3MiOnsiJGlkIjoiMjU3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TgiLCJMaW5lQ29sb3IiOm51bGwsIkxpbmVXZWlnaHQiOjAuMCwiTGluZVR5cGUiOjAsIlBhcmVudFN0eWxlIjpudWxsfSwiUGFyZW50U3R5bGUiOnsiJHJlZiI6IjcyIn19LCJEYXRlRm9ybWF0Ijp7IiRpZCI6IjI1OSIsIkZvcm1hdFN0cmluZyI6Ik1NTU0gZCwgeXl5eSIsIlNlcGFyYXRvciI6Ii8iLCJVc2VJbnRlcm5hdGlvbmFsRGF0ZUZvcm1hdCI6ZmFsc2V9LCJJc1Zpc2libGUiOnRydWUsIlBhcmVudFN0eWxlIjp7IiRyZWYiOiI1MyJ9fSwiUG9zaXRpb24iOnsiJGlkIjoiMjYwIiwiUmF0aW8iOjAuMCwiSXNDdXN0b20iOmZhbHNlfSwiSWQiOiIyZDIwZDdkYy1jOTRmLTRkZTItOTQ2ZS00MzczZDQ5NGYxMGIiLCJJbXBvcnRJZCI6bnVsbCwiVGl0bGUiOiJFaWdodCBNaWxlc3RvbmUgb3IgRXZlbnQgSGVyZSIsIk5vdGUiOm51bGwsIkh5cGVybGluayI6bnVsbCwiSXNDaGFuZ2VkIjpmYWxzZSwiSXNOZXciOmZhbHNlfSx7IiRpZCI6IjI2MSIsIkRhdGUiOiIyMDA4LTExLTA5VDIzOjU5OjU5Ljk5OVoiLCJTdHlsZSI6eyIkaWQiOiIyNjIiLCJTaGFwZSI6MTAsIkNvbm5lY3Rvck1hcmdpbiI6eyIkcmVmIjoiNTQifSwiQ29ubmVjdG9yU3R5bGUiOnsiJGlkIjoiMjYzIiwiTGluZUNvbG9yIjp7IiRpZCI6IjI2NCIsIiR0eXBlIjoiTkxSRS5Db21tb24uRG9tLlNvbGlkQ29sb3JCcnVzaCwgTkxSRS5Db21tb24iLCJDb2xvciI6eyIkaWQiOiIyNjUiLCJBIjo4OSwiUiI6NjUsIkciOjEzOCwiQiI6MTc5fX0sIkxpbmVXZWlnaHQiOjEuMCwiTGluZVR5cGUiOjAsIlBhcmVudFN0eWxlIjp7IiRyZWYiOiI1NSJ9fSwiSXNCZWxvd1RpbWViYW5kIjpmYWxzZSwiSGlkZURhdGUiOmZhbHNlLCJTaGFwZVNpemUiOjAsIlNwYWNpbmciOjIuMCwiUGFkZGluZyI6eyIkcmVmIjoiNTgifSwiU2hhcGVTdHlsZSI6eyIkaWQiOiIyNjYiLCJNYXJnaW4iOnsiJHJlZiI6IjYwIn0sIlBhZGRpbmciOnsiJHJlZiI6IjYxIn0sIkJhY2tncm91bmQiOnsiJGlkIjoiMjY3IiwiQ29sb3IiOnsiJGlkIjoiMjY4IiwiQSI6MjU1LCJSIjo4MywiRyI6OTIsIkIiOjE5fX0sIklzVmlzaWJsZSI6dHJ1ZSwiV2lkdGgiOjEyLjAsIkhlaWdodCI6MTQuMCwiQm9yZGVyU3R5bGUiOnsiJGlkIjoiMjY5IiwiTGluZUNvbG9yIjp7IiRyZWYiOiI2MyJ9LCJMaW5lV2VpZ2h0IjowLjAsIkxpbmVUeXBlIjowLCJQYXJlbnRTdHlsZSI6eyIkcmVmIjoiNjIifX0sIlBhcmVudFN0eWxlIjp7IiRyZWYiOiI1OSJ9fSwiVGl0bGVTdHlsZSI6eyIkaWQiOiIyNzAiLCJGb250U2V0dGluZ3MiOnsiJGlkIjoiMjcx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3MiIsIkxpbmVDb2xvciI6bnVsbCwiTGluZVdlaWdodCI6MC4wLCJMaW5lVHlwZSI6MCwiUGFyZW50U3R5bGUiOm51bGx9LCJQYXJlbnRTdHlsZSI6eyIkcmVmIjoiNjUifX0sIkRhdGVTdHlsZSI6eyIkaWQiOiIyNzMiLCJGb250U2V0dGluZ3MiOnsiJGlkIjoiMjc0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zUiLCJMaW5lQ29sb3IiOm51bGwsIkxpbmVXZWlnaHQiOjAuMCwiTGluZVR5cGUiOjAsIlBhcmVudFN0eWxlIjpudWxsfSwiUGFyZW50U3R5bGUiOnsiJHJlZiI6IjcyIn19LCJEYXRlRm9ybWF0Ijp7IiRpZCI6IjI3NiIsIkZvcm1hdFN0cmluZyI6Ik1NTU0gZCwgeXl5eSIsIlNlcGFyYXRvciI6Ii8iLCJVc2VJbnRlcm5hdGlvbmFsRGF0ZUZvcm1hdCI6ZmFsc2V9LCJJc1Zpc2libGUiOnRydWUsIlBhcmVudFN0eWxlIjp7IiRyZWYiOiI1MyJ9fSwiUG9zaXRpb24iOnsiJGlkIjoiMjc3IiwiUmF0aW8iOjAuMCwiSXNDdXN0b20iOmZhbHNlfSwiSWQiOiI3ODBiNWNjNS1lYzg1LTRlMzItYWM2YS02N2EzMGI3MTQxODUiLCJJbXBvcnRJZCI6bnVsbCwiVGl0bGUiOiJOaW50aCBNaWxlc3RvbmUgb3IgRXZlbnQgSGVyZSIsIk5vdGUiOm51bGwsIkh5cGVybGluayI6bnVsbCwiSXNDaGFuZ2VkIjpmYWxzZSwiSXNOZXciOmZhbHNlfSx7IiRpZCI6IjI3OCIsIkRhdGUiOiIyMDEyLTAyLTA0VDIzOjU5OjU5Ljk5OVoiLCJTdHlsZSI6eyIkaWQiOiIyNzkiLCJTaGFwZSI6MTIsIkNvbm5lY3Rvck1hcmdpbiI6eyIkcmVmIjoiNTQifSwiQ29ubmVjdG9yU3R5bGUiOnsiJGlkIjoiMjgwIiwiTGluZUNvbG9yIjp7IiRpZCI6IjI4MSIsIiR0eXBlIjoiTkxSRS5Db21tb24uRG9tLlNvbGlkQ29sb3JCcnVzaCwgTkxSRS5Db21tb24iLCJDb2xvciI6eyIkaWQiOiIyODIiLCJBIjo4OSwiUiI6NjUsIkciOjEzOCwiQiI6MTc5fX0sIkxpbmVXZWlnaHQiOjEuMCwiTGluZVR5cGUiOjAsIlBhcmVudFN0eWxlIjp7IiRyZWYiOiI1NSJ9fSwiSXNCZWxvd1RpbWViYW5kIjp0cnVlLCJIaWRlRGF0ZSI6ZmFsc2UsIlNoYXBlU2l6ZSI6MCwiU3BhY2luZyI6Mi4wLCJQYWRkaW5nIjp7IiRyZWYiOiI1OCJ9LCJTaGFwZVN0eWxlIjp7IiRpZCI6IjI4MyIsIk1hcmdpbiI6eyIkcmVmIjoiNjAifSwiUGFkZGluZyI6eyIkcmVmIjoiNjEifSwiQmFja2dyb3VuZCI6eyIkaWQiOiIyODQiLCJDb2xvciI6eyIkaWQiOiIyODUiLCJBIjoyNTUsIlIiOjY1LCJHIjoxMzgsIkIiOjE3OX19LCJJc1Zpc2libGUiOnRydWUsIldpZHRoIjoxMi4wLCJIZWlnaHQiOjE0LjAsIkJvcmRlclN0eWxlIjp7IiRpZCI6IjI4NiIsIkxpbmVDb2xvciI6eyIkcmVmIjoiNjMifSwiTGluZVdlaWdodCI6MC4wLCJMaW5lVHlwZSI6MCwiUGFyZW50U3R5bGUiOnsiJHJlZiI6IjYyIn19LCJQYXJlbnRTdHlsZSI6eyIkcmVmIjoiNTkifX0sIlRpdGxlU3R5bGUiOnsiJGlkIjoiMjg3IiwiRm9udFNldHRpbmdzIjp7IiRpZCI6IjI4OC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ODkiLCJMaW5lQ29sb3IiOm51bGwsIkxpbmVXZWlnaHQiOjAuMCwiTGluZVR5cGUiOjAsIlBhcmVudFN0eWxlIjpudWxsfSwiUGFyZW50U3R5bGUiOnsiJHJlZiI6IjY1In19LCJEYXRlU3R5bGUiOnsiJGlkIjoiMjkwIiwiRm9udFNldHRpbmdzIjp7IiRpZCI6IjI5MS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kyIiwiTGluZUNvbG9yIjpudWxsLCJMaW5lV2VpZ2h0IjowLjAsIkxpbmVUeXBlIjowLCJQYXJlbnRTdHlsZSI6bnVsbH0sIlBhcmVudFN0eWxlIjp7IiRyZWYiOiI3MiJ9fSwiRGF0ZUZvcm1hdCI6eyIkaWQiOiIyOTMiLCJGb3JtYXRTdHJpbmciOiJNTU1NIGQsIHl5eXkiLCJTZXBhcmF0b3IiOiIvIiwiVXNlSW50ZXJuYXRpb25hbERhdGVGb3JtYXQiOmZhbHNlfSwiSXNWaXNpYmxlIjp0cnVlLCJQYXJlbnRTdHlsZSI6eyIkcmVmIjoiNTMifX0sIlBvc2l0aW9uIjp7IiRpZCI6IjI5NCIsIlJhdGlvIjowLjAsIklzQ3VzdG9tIjpmYWxzZX0sIklkIjoiNTMxMTM0YzItZTA4Mi00NDc5LWExM2MtZmI3ZTZlYWViMzBjIiwiSW1wb3J0SWQiOm51bGwsIlRpdGxlIjoiVGVudGggTWlsZXN0b25lIG9yIEV2ZW50IEhlcmUiLCJOb3RlIjpudWxsLCJIeXBlcmxpbmsiOm51bGwsIklzQ2hhbmdlZCI6ZmFsc2UsIklzTmV3IjpmYWxzZX0seyIkaWQiOiIyOTUiLCJEYXRlIjoiMjAxNi0wMS0xNVQyMzo1OTo1OS45OTlaIiwiU3R5bGUiOnsiJGlkIjoiMjk2IiwiU2hhcGUiOjIsIkNvbm5lY3Rvck1hcmdpbiI6eyIkcmVmIjoiNTQifSwiQ29ubmVjdG9yU3R5bGUiOnsiJGlkIjoiMjk3IiwiTGluZUNvbG9yIjp7IiRpZCI6IjI5OCIsIiR0eXBlIjoiTkxSRS5Db21tb24uRG9tLlNvbGlkQ29sb3JCcnVzaCwgTkxSRS5Db21tb24iLCJDb2xvciI6eyIkaWQiOiIyOTkiLCJBIjo4OSwiUiI6MjQ2LCJHIjoxNDYsIkIiOjB9fSwiTGluZVdlaWdodCI6MS4wLCJMaW5lVHlwZSI6MCwiUGFyZW50U3R5bGUiOnsiJHJlZiI6IjU1In19LCJJc0JlbG93VGltZWJhbmQiOmZhbHNlLCJIaWRlRGF0ZSI6ZmFsc2UsIlNoYXBlU2l6ZSI6MSwiU3BhY2luZyI6Mi4wLCJQYWRkaW5nIjp7IiRyZWYiOiI1OCJ9LCJTaGFwZVN0eWxlIjp7IiRpZCI6IjMwMCIsIk1hcmdpbiI6eyIkcmVmIjoiNjAifSwiUGFkZGluZyI6eyIkcmVmIjoiNjEifSwiQmFja2dyb3VuZCI6eyIkaWQiOiIzMDEiLCJDb2xvciI6eyIkaWQiOiIzMDIiLCJBIjoyNTUsIlIiOjI0NiwiRyI6MTQ2LCJCIjowfX0sIklzVmlzaWJsZSI6dHJ1ZSwiV2lkdGgiOjE4LjAsIkhlaWdodCI6MjAuMCwiQm9yZGVyU3R5bGUiOnsiJGlkIjoiMzAzIiwiTGluZUNvbG9yIjp7IiRyZWYiOiI2MyJ9LCJMaW5lV2VpZ2h0IjowLjAsIkxpbmVUeXBlIjowLCJQYXJlbnRTdHlsZSI6eyIkcmVmIjoiNjIifX0sIlBhcmVudFN0eWxlIjp7IiRyZWYiOiI1OSJ9fSwiVGl0bGVTdHlsZSI6eyIkaWQiOiIzMDQiLCJGb250U2V0dGluZ3MiOnsiJGlkIjoiMzA1IiwiRm9udFNpemUiOjEyLCJGb250TmFtZSI6IkFyaWFsIiwiSXNCb2xkIjpmYWxzZSwiSXNJdGFsaWMiOmZhbHNlLCJJc1VuZGVybGluZWQiOmZhbHNlLCJQYXJlbnRTdHlsZSI6eyIkcmVmIjoiNjYifX0sIkF1dG9TaXplIjowLCJGb3JlZ3JvdW5kIjp7IiRpZCI6IjMwNiIsIkNvbG9yIjp7IiRpZCI6IjMwNyIsIkEiOjI1NSwiUiI6MjIzLCJHIjo4MywiQiI6Mzl9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zMDgiLCJMaW5lQ29sb3IiOm51bGwsIkxpbmVXZWlnaHQiOjAuMCwiTGluZVR5cGUiOjAsIlBhcmVudFN0eWxlIjpudWxsfSwiUGFyZW50U3R5bGUiOnsiJHJlZiI6IjY1In19LCJEYXRlU3R5bGUiOnsiJGlkIjoiMzA5IiwiRm9udFNldHRpbmdzIjp7IiRpZCI6IjMxMC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ExIiwiTGluZUNvbG9yIjpudWxsLCJMaW5lV2VpZ2h0IjowLjAsIkxpbmVUeXBlIjowLCJQYXJlbnRTdHlsZSI6bnVsbH0sIlBhcmVudFN0eWxlIjp7IiRyZWYiOiI3MiJ9fSwiRGF0ZUZvcm1hdCI6eyIkaWQiOiIzMTIiLCJGb3JtYXRTdHJpbmciOiJNTU1NIGQsIHl5eXkiLCJTZXBhcmF0b3IiOiIvIiwiVXNlSW50ZXJuYXRpb25hbERhdGVGb3JtYXQiOmZhbHNlfSwiSXNWaXNpYmxlIjp0cnVlLCJQYXJlbnRTdHlsZSI6eyIkcmVmIjoiNTMifX0sIlBvc2l0aW9uIjp7IiRpZCI6IjMxMyIsIlJhdGlvIjowLjAsIklzQ3VzdG9tIjpmYWxzZX0sIklkIjoiNTE2YzJiNjgtN2EwZS00OWM2LWFkMWEtMDQyMzQ5MDQ5MzhmIiwiSW1wb3J0SWQiOm51bGwsIlRpdGxlIjoiVG9kYXkiLCJOb3RlIjpudWxsLCJIeXBlcmxpbmsiOm51bGwsIklzQ2hhbmdlZCI6ZmFsc2UsIklzTmV3IjpmYWxzZX1dLCJUYXNrcyI6W10sIk1zUHJvamVjdEl0ZW1zVHJlZSI6eyIkaWQiOiIzMTQiLCJSb290Ijp7IiRpZCI6IjMxNSIsIkltcG9ydElkIjpudWxsLCJJc0ltcG9ydGVkIjpmYWxzZSwiQ2hpbGRyZW4iOltdfX0sIlNldHRpbmdzIjp7IiRpZCI6IjMxNiIsIkltcGFPcHRpb25zIjp7IiRpZCI6IjMxNy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saW5lSW1wb3J0ZWQiOmZhbHNlfQ=="/>
  <p:tag name="__MASTER" val="__part_0"/>
</p:tagLst>
</file>

<file path=ppt/tags/tag7.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iJMZWFmIiwiSXNUZW1wbGF0ZSI6ZmFsc2UsIlZlcnNpb24iOnsiJGlkIjoiMiIsIlZlcnNpb24iOiIzLjAuMSIsIk9yaWdpbmFsQXNzZW1ibHlWZXJzaW9uIjoiMy4wMS4wMi4wMCIsIkVkaXRpb24iOiJQbHVzIiwiSXNQbHVzRWRpdGlvbiI6dHJ1ZX0sIkVmZmVjdCI6MSwiU3R5bGUiOnsiJGlkIjoiMyIsIlRpbWViYW5kU3R5bGUiOnsiJGlkIjoiNCIsIlNjYWxlTWFya2luZyI6MCwiU2hhcGUiOjE3LCJTaGFwZVN0eWxlIjp7IiRpZCI6IjUiLCJNYXJnaW4iOnsiJGlkIjoiNiIsIlRvcCI6MCwiTGVmdCI6MTAsIlJpZ2h0IjoxMCwiQm90dG9tIjowfSwiUGFkZGluZyI6eyIkaWQiOiI3IiwiVG9wIjozLCJMZWZ0IjoxMywiUmlnaHQiOjEzLCJCb3R0b20iOjN9LCJCYWNrZ3JvdW5kIjp7IiRpZCI6IjgiLCJDb2xvciI6eyIkaWQiOiI5IiwiQSI6MjU1LCJSIjoxNjYsIkciOjE4MywiQiI6Mzl9fSwiSXNWaXNpYmxlIjp0cnVlLCJXaWR0aCI6ODU4LjAsIkhlaWdodCI6MzAuMCwiQm9yZGVyU3R5bGUiOnsiJGlkIjoiMTAiLCJMaW5lQ29sb3IiOnsiJGlkIjoiMTEiLCIkdHlwZSI6Ik5MUkUuQ29tbW9uLkRvbS5Tb2xpZENvbG9yQnJ1c2gsIE5MUkUuQ29tbW9uIiwiQ29sb3IiOnsiJGlkIjoiMTIiLCJBIjoyNTUsIlIiOjI1NSwiRyI6MCwiQiI6MH19LCJMaW5lV2VpZ2h0IjowLjAsIkxpbmVUeXBlIjowLCJQYXJlbnRTdHlsZSI6bnVsbH0sIlBhcmVudFN0eWxlIjpudWxsfSwiUmlnaHRFbmRDYXBzU3R5bGUiOnsiJGlkIjoiMTMiLCJGb250U2V0dGluZ3MiOnsiJGlkIjoiMTQiLCJGb250U2l6ZSI6MTgsIkZvbnROYW1lIjoiQ2FsaWJyaSIsIklzQm9sZCI6dHJ1ZSwiSXNJdGFsaWMiOmZhbHNlLCJJc1VuZGVybGluZWQiOmZhbHNlLCJQYXJlbnRTdHlsZSI6bnVsbH0sIkF1dG9TaXplIjowLCJGb3JlZ3JvdW5kIjp7IiRpZCI6IjE1IiwiQ29sb3IiOnsiJGlkIjoiMTYiLCJBIjoyNTUsIlIiOjE2NiwiRyI6MTgzLCJCIjozOX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MCwiUiI6MCwiRyI6MCwiQiI6MH19LCJJc1Zpc2libGUiOmZhbHN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TY2LCJHIjoxODMsIkIiOjM5fX0sIk1heFdpZHRoIjoiSW5maW5pdHkiLCJNYXhIZWlnaHQiOiJJbmZpbml0eSIsIlNtYXJ0Rm9yZWdyb3VuZElzQWN0aXZlIjpmYWxzZSwiSG9yaXpvbnRhbEFsaWdubWVudCI6MCwiVmVydGljYWxBbGlnbm1lbnQiOjAsIlNtYXJ0Rm9yZWdyb3VuZCI6bnVsbCwiTWFyZ2luIjp7IiRpZCI6IjI1IiwiVG9wIjowLCJMZWZ0IjoyMCwiUmlnaHQiOjAsIkJvdHRvbSI6MH0sIlBhZGRpbmciOnsiJGlkIjoiMjYiLCJUb3AiOjAsIkxlZnQiOjAsIlJpZ2h0IjowLCJCb3R0b20iOjB9LCJCYWNrZ3JvdW5kIjp7IiRpZCI6IjI3IiwiQ29sb3IiOnsiJHJlZiI6IjIwIn19LCJJc1Zpc2libGUiOmZhbHNlLCJXaWR0aCI6MC4wLCJIZWlnaHQiOjAuMCwiQm9yZGVyU3R5bGUiOm51bGwsIlBhcmVudFN0eWxlIjpudWxsfSwiVG9kYXlUZXh0U3R5bGUiOnsiJGlkIjoiMjgiLCJGb250U2V0dGluZ3MiOnsiJGlkIjoiMjkiLCJGb250U2l6ZSI6MTI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1hcmdpbiI6eyIkaWQiOiIzMiIsIlRvcCI6MCwiTGVmdCI6MCwiUmlnaHQiOjAsIkJvdHRvbSI6MH0sIlBhZGRpbmciOnsiJGlkIjoiMzMiLCJUb3AiOjAsIkxlZnQiOjAsIlJpZ2h0IjowLCJCb3R0b20iOjB9LCJCYWNrZ3JvdW5kIjp7IiRpZCI6IjM0IiwiQ29sb3IiOnsiJHJlZiI6IjIwIn19LCJJc1Zpc2libGUiOnRydW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jU1LCJHIjowLCJCIjowfX0sIklzVmlzaWJsZSI6dHJ1ZSwiV2lkdGgiOjAuMCwiSGVpZ2h0IjowLjAsIkJvcmRlclN0eWxlIjpudWxsLCJQYXJlbnRTdHlsZSI6bnVsbH0sIlNjYWxlU3R5bGUiOnsiJGlkIjoiNDAiLCJTaG93U2VnbWVudFNlcGFyYXRvcnMiOnRydW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iwiUiI6MjU1LCJHIjowLCJCIjowfX0sIkFwcGVuZFllYXJPblllYXJDaGFuZ2UiOnRydWUsIkVsYXBzZWRUaW1lRm9ybWF0IjowLCJUb2RheU1hcmtlclBvc2l0aW9uIjowLCJRdWlja1Bvc2l0aW9uIjozLCJBYnNvbHV0ZVBvc2l0aW9uIjoyMTYuMCwiTWFyZ2luIjp7IiRpZCI6IjQ5IiwiVG9wIjowLCJMZWZ0IjoxMCwiUmlnaHQiOjEwLCJCb3R0b20iOjB9LCJQYWRkaW5nIjp7IiRpZCI6IjUwIiwiVG9wIjowLCJMZWZ0IjowLCJSaWdodCI6MCwiQm90dG9tIjowfSwiQmFja2dyb3VuZCI6eyIkaWQiOiI1MSIsIkNvbG9yIjp7IiRpZCI6IjUyIiwiQSI6MjU1LCJSIjozMSwiRyI6NzMsIkIiOjEyNX19LCJJc1Zpc2libGUiOnRydWUsIldpZHRoIjowLjAsIkhlaWdodCI6MC4wLCJCb3JkZXJTdHlsZSI6bnVsbCwiUGFyZW50U3R5bGUiOm51bGx9LCJEZWZhdWx0TWlsZXN0b25lU3R5bGUiOnsiJGlkIjoiNTMiLCJTaGFwZSI6OS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yLCJGb250TmFtZSI6IkFyaWFsIiwiSXNCb2xkIjpmYWxzZSwiSXNJdGFsaWMiOmZhbHNlLCJJc1VuZGVybGluZWQiOmZhbHNlLCJQYXJlbnRTdHlsZSI6bnVsbH0sIkF1dG9TaXplIjowLCJGb3JlZ3JvdW5kIjp7IiRpZCI6IjY3IiwiQ29sb3IiOnsiJGlkIjoiNjgiLCJBIjoyNTUsIlIiOjk0LCJHIjo5NCwiQiI6OTR9fSwiTWF4V2lkdGgiOjIwMC4wLCJNYXhIZWlnaHQiOiJJbmZpbml0eSIsIlNtYXJ0Rm9yZWdyb3VuZElzQWN0aXZlIjpmYWxzZSwiSG9yaXpvbnRhbEFsaWdubWVudCI6MSwiVmVydGljYWxBbGlnbm1lbnQiOjAsIlNtYXJ0Rm9yZWdyb3VuZCI6bnVsbCwiTWFyZ2luIjp7IiRpZCI6IjY5IiwiVG9wIjowLCJMZWZ0IjowLCJSaWdodCI6MCwiQm90dG9tIjowfSwiUGFkZGluZyI6eyIkaWQiOiI3MCIsIlRvcCI6MCwiTGVmdCI6MCwiUmlnaHQiOjAsIkJvdHRvbSI6MH0sIkJhY2tncm91bmQiOnsiJGlkIjoiNzEiLCJDb2xvciI6eyIkcmVmIjoiMjAifX0sIklzVmlzaWJsZSI6dHJ1ZSwiV2lkdGgiOjAuMCwiSGVpZ2h0IjowLjAsIkJvcmRlclN0eWxlIjpudWxsLCJQYXJlbnRTdHlsZSI6bnVsbH0sIkRhdGVTdHlsZSI6eyIkaWQiOiI3MiIsIkZvbnRTZXR0aW5ncyI6eyIkaWQiOiI3MyIsIkZvbnRTaXplIjoxMCwiRm9udE5hbWUiOiJBcmlhbCBOYXJyb3ciLCJJc0JvbGQiOmZhbHNlLCJJc0l0YWxpYyI6ZmFsc2UsIklzVW5kZXJsaW5lZCI6ZmFsc2UsIlBhcmVudFN0eWxlIjpudWxsfSwiQXV0b1NpemUiOjAsIkZvcmVncm91bmQiOnsiJGlkIjoiNzQiLCJDb2xvciI6eyIkaWQiOiI3NSIsIkEiOjI1NSwiUiI6MTY2LCJHIjoxODMsIkIiOjM5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U1NTSBkLCB5eXl5IiwiU2VwYXJhdG9yIjoiLyIsIlVzZUludGVybmF0aW9uYWxEYXRlRm9ybWF0IjpmYWxzZX0sIklzVmlzaWJsZSI6dHJ1ZSwiUGFyZW50U3R5bGUiOm51bGx9LCJEZWZhdWx0VGFza1N0eWxlIjp7IiRpZCI6IjgwIiwiU2hhcGUiOjgsIlNoYXBlVGhpY2tuZXNzIjoxLCJEdXJhdGlvbkZvcm1hdCI6MCwiSW5jbHVkZU5vbldvcmtpbmdEYXlzSW5EdXJhdGlvbiI6dHJ1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xNjYsIkciOjE4MywiQiI6Mzl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xNjYsIkciOjE4MywiQiI6Mzl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w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EuMCwiTGluZVR5cGUiOjAsIlBhcmVudFN0eWxlIjpudWxsfSwiTWFyZ2luIjpudWxsLCJTdGFydERhdGVQb3NpdGlvbiI6MywiRW5kRGF0ZVBvc2l0aW9uIjozLCJUaXRsZVBvc2l0aW9uIjo0LCJEdXJhdGlvblBvc2l0aW9uIjo2LCJQZXJjZW50YWdlQ29tcGxldGVkUG9zaXRpb24iOjYsIlNwYWNpbmciOjUsIklzQmVsb3dUaW1lYmFuZCI6dHJ1ZSwiUGVyY2VudGFnZUNvbXBsZXRlU2hhcGVPcGFjaXR5IjozNSwiU2hhcGVTdHlsZSI6eyIkaWQiOiIxMDEiLCJNYXJnaW4iOnsiJGlkIjoiMTAyIiwiVG9wIjowLCJMZWZ0Ijo0LCJSaWdodCI6NCwiQm90dG9tIjowfSwiUGFkZGluZyI6eyIkaWQiOiIxMDMiLCJUb3AiOjAsIkxlZnQiOjAsIlJpZ2h0IjowLCJCb3R0b20iOjB9LCJCYWNrZ3JvdW5kIjpudWxsLCJJc1Zpc2libGUiOnRydWUsIldpZHRoIjowLjAsIkhlaWdodCI6MTYuMCwiQm9yZGVyU3R5bGUiOnsiJGlkIjoiMTA0IiwiTGluZUNvbG9yIjp7IiRpZCI6IjEwNSIsIiR0eXBlIjoiTkxSRS5Db21tb24uRG9tLlNvbGlkQ29sb3JCcnVzaCwgTkxSRS5Db21tb24iLCJDb2xvciI6eyIkaWQiOiIxMDYiLCJBIjoyNTUsIlIiOjI1NSwiRyI6MCwiQiI6MH19LCJMaW5lV2VpZ2h0IjowLjAsIkxpbmVUeXBlIjowLCJQYXJlbnRTdHlsZSI6bnVsbH0sIlBhcmVudFN0eWxlIjpudWxsfSwiVGl0bGVTdHlsZSI6eyIkaWQiOiIxMDciLCJGb250U2V0dGluZ3MiOnsiJGlkIjoiMTA4IiwiRm9udFNpemUiOjExLCJGb250TmFtZSI6IkNhbGlicmkiLCJJc0JvbGQiOnRydWUsIklzSXRhbGljIjpmYWxzZSwiSXNVbmRlcmxpbmVkIjpmYWxzZSwiUGFyZW50U3R5bGUiOm51bGx9LCJBdXRvU2l6ZSI6MCwiRm9yZWdyb3VuZCI6eyIkaWQiOiIxMDkiLCJDb2xvciI6eyIkaWQiOiIxMTAiLCJBIjoyNTUsIlIiOjAsIkciOjAsIkIiOjB9fSwiTWF4V2lkdGgiOjcyMC4wLCJNYXhIZWlnaHQiOiJJbmZpbml0eSIsIlNtYXJ0Rm9yZWdyb3VuZElzQWN0aXZlIjp0cnVlLCJIb3Jpem9udGFsQWxpZ25tZW50Ijox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k0LCJHIjo5NCwiQiI6OTR9fSwiTWF4V2lkdGgiOjIwMC4wLCJNYXhIZWlnaHQiOiJJbmZpbml0eSIsIlNtYXJ0Rm9yZWdyb3VuZElzQWN0aXZlIjpmYWxzZSwiSG9yaXpvbnRhbEFsaWdubWVudCI6MCwiVmVydGljYWxBbGlnbm1lbnQiOjAsIlNtYXJ0Rm9yZWdyb3VuZCI6bnVsbCwiTWFyZ2luIjp7IiRpZCI6IjExOCIsIlRvcCI6MCwiTGVmdCI6MCwiUmlnaHQiOjAsIkJvdHRvbSI6MH0sIlBhZGRpbmciOnsiJGlkIjoiMTE5IiwiVG9wIjowLCJMZWZ0IjowLCJSaWdodCI6MCwiQm90dG9tIjowfSwiQmFja2dyb3VuZCI6eyIkaWQiOiIxMjAiLCJDb2xvciI6eyIkcmVmIjoiMjAifX0sIklzVmlzaWJsZSI6dHJ1ZSwiV2lkdGgiOjAuMCwiSGVpZ2h0IjowLjAsIkJvcmRlclN0eWxlIjpudWxsLCJQYXJlbnRTdHlsZSI6bnVsbH0sIkRhdGVGb3JtYXQiOnsiJGlkIjoiMTIxIiwiRm9ybWF0U3RyaW5nIjoiTU1NIGQiLCJTZXBhcmF0b3IiOiIvIiwiVXNlSW50ZXJuYXRpb25hbERhdGVGb3JtYXQiOmZhbHNlfSwiSXNWaXNpYmxlIjp0cnVlLCJQYXJlbnRTdHlsZSI6bnVsbH0sIlNob3dFbGFwc2VkVGltZUdyYWRpZW50U3R5bGUiOmZhbHNlfSwiU2NhbGUiOnsiJGlkIjoiMTIyIiwiU3RhcnREYXRlIjoiMTk3OC0xMC0wMVQyMzo1OTo1OS45OTlaIiwiRW5kRGF0ZSI6IjIwMTYtMDEtMTVUMjM6NTk6NTkuOTk5WiIsIkZvcm1hdCI6Ik1NIiwiVHlwZSI6NCwiQXV0b0RhdGVSYW5nZSI6dHJ1ZSwiV29ya2luZ0RheXMiOjMxLCJUb2RheU1hcmtlclRleHQiOiJUb2RheSIsIkF1dG9TY2FsZVR5cGUiOnRydWV9LCJNaWxlc3RvbmVzIjpbeyIkaWQiOiIxMjMiLCJEYXRlIjoiMTk3OS0xMC0wMVQyMzo1OTo1OS45OTlaIiwiU3R5bGUiOnsiJGlkIjoiMTI0IiwiU2hhcGUiOjIsIkNvbm5lY3Rvck1hcmdpbiI6eyIkcmVmIjoiNTQifSwiQ29ubmVjdG9yU3R5bGUiOnsiJGlkIjoiMTI1IiwiTGluZUNvbG9yIjp7IiRpZCI6IjEyNiIsIiR0eXBlIjoiTkxSRS5Db21tb24uRG9tLlNvbGlkQ29sb3JCcnVzaCwgTkxSRS5Db21tb24iLCJDb2xvciI6eyIkaWQiOiIxMjciLCJBIjo4OSwiUiI6MjQ2LCJHIjoxNDYsIkIiOjB9fSwiTGluZVdlaWdodCI6MS4wLCJMaW5lVHlwZSI6MCwiUGFyZW50U3R5bGUiOnsiJHJlZiI6IjU1In19LCJJc0JlbG93VGltZWJhbmQiOmZhbHNlLCJIaWRlRGF0ZSI6ZmFsc2UsIlNoYXBlU2l6ZSI6MSwiU3BhY2luZyI6Mi4wLCJQYWRkaW5nIjp7IiRyZWYiOiI1OCJ9LCJTaGFwZVN0eWxlIjp7IiRpZCI6IjEyOCIsIk1hcmdpbiI6eyIkcmVmIjoiNjAifSwiUGFkZGluZyI6eyIkcmVmIjoiNjEifSwiQmFja2dyb3VuZCI6eyIkaWQiOiIxMjkiLCJDb2xvciI6eyIkaWQiOiIxMzAiLCJBIjoyNTUsIlIiOjI0NiwiRyI6MTQ2LCJCIjowfX0sIklzVmlzaWJsZSI6dHJ1ZSwiV2lkdGgiOjE4LjAsIkhlaWdodCI6MjAuMCwiQm9yZGVyU3R5bGUiOnsiJGlkIjoiMTMxIiwiTGluZUNvbG9yIjp7IiRyZWYiOiI2MyJ9LCJMaW5lV2VpZ2h0IjowLjAsIkxpbmVUeXBlIjowLCJQYXJlbnRTdHlsZSI6eyIkcmVmIjoiNjIifX0sIlBhcmVudFN0eWxlIjp7IiRyZWYiOiI1OSJ9fSwiVGl0bGVTdHlsZSI6eyIkaWQiOiIxMzIiLCJGb250U2V0dGluZ3MiOnsiJGlkIjoiMTMzIiwiRm9udFNpemUiOjEyLCJGb250TmFtZSI6IkFyaWFsIiwiSXNCb2xkIjpmYWxzZSwiSXNJdGFsaWMiOmZhbHNlLCJJc1VuZGVybGluZWQiOmZhbHNlLCJQYXJlbnRTdHlsZSI6eyIkcmVmIjoiNjYifX0sIkF1dG9TaXplIjowLCJGb3JlZ3JvdW5kIjp7IiRpZCI6IjEzNCIsIkNvbG9yIjp7IiRpZCI6IjEzNSIsIkEiOjI1NSwiUiI6MjIzLCJHIjo4MywiQiI6Mzl9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MzYiLCJMaW5lQ29sb3IiOm51bGwsIkxpbmVXZWlnaHQiOjAuMCwiTGluZVR5cGUiOjAsIlBhcmVudFN0eWxlIjpudWxsfSwiUGFyZW50U3R5bGUiOnsiJHJlZiI6IjY1In19LCJEYXRlU3R5bGUiOnsiJGlkIjoiMTM3IiwiRm9udFNldHRpbmdzIjp7IiRpZCI6IjEzOC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M5IiwiTGluZUNvbG9yIjpudWxsLCJMaW5lV2VpZ2h0IjowLjAsIkxpbmVUeXBlIjowLCJQYXJlbnRTdHlsZSI6bnVsbH0sIlBhcmVudFN0eWxlIjp7IiRyZWYiOiI3MiJ9fSwiRGF0ZUZvcm1hdCI6eyIkaWQiOiIxNDAiLCJGb3JtYXRTdHJpbmciOiJNTU1NIGQsIHl5eXkiLCJTZXBhcmF0b3IiOiIvIiwiVXNlSW50ZXJuYXRpb25hbERhdGVGb3JtYXQiOmZhbHNlfSwiSXNWaXNpYmxlIjp0cnVlLCJQYXJlbnRTdHlsZSI6eyIkcmVmIjoiNTMifX0sIlBvc2l0aW9uIjp7IiRpZCI6IjE0MSIsIlJhdGlvIjowLjAsIklzQ3VzdG9tIjpmYWxzZX0sIklkIjoiMjJiYTk2NjgtOTdhMy00NjU3LWFmYzEtNjlhZGU2MzlhN2ZiIiwiSW1wb3J0SWQiOm51bGwsIlRpdGxlIjoiRmlyc3QgTWlsZXN0b25lIG9yIEV2ZW50IEhlcmUiLCJOb3RlIjpudWxsLCJIeXBlcmxpbmsiOm51bGwsIklzQ2hhbmdlZCI6ZmFsc2UsIklzTmV3IjpmYWxzZX0seyIkaWQiOiIxNDIiLCJEYXRlIjoiMTk4My0wNy0xNFQyMzo1OTo1OS45OTlaIiwiU3R5bGUiOnsiJGlkIjoiMTQzIiwiU2hhcGUiOjEwLCJDb25uZWN0b3JNYXJnaW4iOnsiJHJlZiI6IjU0In0sIkNvbm5lY3RvclN0eWxlIjp7IiRpZCI6IjE0NCIsIkxpbmVDb2xvciI6eyIkaWQiOiIxNDUiLCIkdHlwZSI6Ik5MUkUuQ29tbW9uLkRvbS5Tb2xpZENvbG9yQnJ1c2gsIE5MUkUuQ29tbW9uIiwiQ29sb3IiOnsiJGlkIjoiMTQ2IiwiQSI6ODksIlIiOjE2NiwiRyI6MTgzLCJCIjozOX19LCJMaW5lV2VpZ2h0IjoxLjAsIkxpbmVUeXBlIjowLCJQYXJlbnRTdHlsZSI6eyIkcmVmIjoiNTUifX0sIklzQmVsb3dUaW1lYmFuZCI6dHJ1ZSwiSGlkZURhdGUiOmZhbHNlLCJTaGFwZVNpemUiOjAsIlNwYWNpbmciOjIuMCwiUGFkZGluZyI6eyIkcmVmIjoiNTgifSwiU2hhcGVTdHlsZSI6eyIkaWQiOiIxNDciLCJNYXJnaW4iOnsiJHJlZiI6IjYwIn0sIlBhZGRpbmciOnsiJHJlZiI6IjYxIn0sIkJhY2tncm91bmQiOnsiJGlkIjoiMTQ4IiwiQ29sb3IiOnsiJGlkIjoiMTQ5IiwiQSI6MjU1LCJSIjo4MywiRyI6OTIsIkIiOjE5fX0sIklzVmlzaWJsZSI6dHJ1ZSwiV2lkdGgiOjEyLjAsIkhlaWdodCI6MTQuMCwiQm9yZGVyU3R5bGUiOnsiJGlkIjoiMTUwIiwiTGluZUNvbG9yIjp7IiRyZWYiOiI2MyJ9LCJMaW5lV2VpZ2h0IjowLjAsIkxpbmVUeXBlIjowLCJQYXJlbnRTdHlsZSI6eyIkcmVmIjoiNjIifX0sIlBhcmVudFN0eWxlIjp7IiRyZWYiOiI1OSJ9fSwiVGl0bGVTdHlsZSI6eyIkaWQiOiIxNTEiLCJGb250U2V0dGluZ3MiOnsiJGlkIjoiMTUy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1MyIsIkxpbmVDb2xvciI6bnVsbCwiTGluZVdlaWdodCI6MC4wLCJMaW5lVHlwZSI6MCwiUGFyZW50U3R5bGUiOm51bGx9LCJQYXJlbnRTdHlsZSI6eyIkcmVmIjoiNjUifX0sIkRhdGVTdHlsZSI6eyIkaWQiOiIxNTQiLCJGb250U2V0dGluZ3MiOnsiJGlkIjoiMTU1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TYiLCJMaW5lQ29sb3IiOm51bGwsIkxpbmVXZWlnaHQiOjAuMCwiTGluZVR5cGUiOjAsIlBhcmVudFN0eWxlIjpudWxsfSwiUGFyZW50U3R5bGUiOnsiJHJlZiI6IjcyIn19LCJEYXRlRm9ybWF0Ijp7IiRpZCI6IjE1NyIsIkZvcm1hdFN0cmluZyI6Ik1NTU0gZCwgeXl5eSIsIlNlcGFyYXRvciI6Ii8iLCJVc2VJbnRlcm5hdGlvbmFsRGF0ZUZvcm1hdCI6ZmFsc2V9LCJJc1Zpc2libGUiOnRydWUsIlBhcmVudFN0eWxlIjp7IiRyZWYiOiI1MyJ9fSwiUG9zaXRpb24iOnsiJGlkIjoiMTU4IiwiUmF0aW8iOjAuMCwiSXNDdXN0b20iOmZhbHNlfSwiSWQiOiIxOGE1MjFkNi04ZGJmLTQwOGYtOTM1Ni0yYzA0MGNmN2E0YjEiLCJJbXBvcnRJZCI6bnVsbCwiVGl0bGUiOiJTZWNvbmQgTWlsZXN0b25lIG9yIEV2ZW50IEhlcmUiLCJOb3RlIjpudWxsLCJIeXBlcmxpbmsiOm51bGwsIklzQ2hhbmdlZCI6ZmFsc2UsIklzTmV3IjpmYWxzZX0seyIkaWQiOiIxNTkiLCJEYXRlIjoiMTk4Ni0xMS0yMlQyMzo1OTo1OS45OTlaIiwiU3R5bGUiOnsiJGlkIjoiMTYwIiwiU2hhcGUiOjEyLCJDb25uZWN0b3JNYXJnaW4iOnsiJHJlZiI6IjU0In0sIkNvbm5lY3RvclN0eWxlIjp7IiRpZCI6IjE2MSIsIkxpbmVDb2xvciI6eyIkaWQiOiIxNjIiLCIkdHlwZSI6Ik5MUkUuQ29tbW9uLkRvbS5Tb2xpZENvbG9yQnJ1c2gsIE5MUkUuQ29tbW9uIiwiQ29sb3IiOnsiJGlkIjoiMTYzIiwiQSI6ODksIlIiOjY1LCJHIjoxMzgsIkIiOjE3OX19LCJMaW5lV2VpZ2h0IjoxLjAsIkxpbmVUeXBlIjowLCJQYXJlbnRTdHlsZSI6eyIkcmVmIjoiNTUifX0sIklzQmVsb3dUaW1lYmFuZCI6ZmFsc2UsIkhpZGVEYXRlIjpmYWxzZSwiU2hhcGVTaXplIjowLCJTcGFjaW5nIjoyLjAsIlBhZGRpbmciOnsiJHJlZiI6IjU4In0sIlNoYXBlU3R5bGUiOnsiJGlkIjoiMTY0IiwiTWFyZ2luIjp7IiRyZWYiOiI2MCJ9LCJQYWRkaW5nIjp7IiRyZWYiOiI2MSJ9LCJCYWNrZ3JvdW5kIjp7IiRpZCI6IjE2NSIsIkNvbG9yIjp7IiRpZCI6IjE2NiIsIkEiOjI1NSwiUiI6NjUsIkciOjEzOCwiQiI6MTc5fX0sIklzVmlzaWJsZSI6dHJ1ZSwiV2lkdGgiOjEyLjAsIkhlaWdodCI6MTQuMCwiQm9yZGVyU3R5bGUiOnsiJGlkIjoiMTY3IiwiTGluZUNvbG9yIjp7IiRyZWYiOiI2MyJ9LCJMaW5lV2VpZ2h0IjowLjAsIkxpbmVUeXBlIjowLCJQYXJlbnRTdHlsZSI6eyIkcmVmIjoiNjIifX0sIlBhcmVudFN0eWxlIjp7IiRyZWYiOiI1OSJ9fSwiVGl0bGVTdHlsZSI6eyIkaWQiOiIxNjgiLCJGb250U2V0dGluZ3MiOnsiJGlkIjoiMTY5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3MCIsIkxpbmVDb2xvciI6bnVsbCwiTGluZVdlaWdodCI6MC4wLCJMaW5lVHlwZSI6MCwiUGFyZW50U3R5bGUiOm51bGx9LCJQYXJlbnRTdHlsZSI6eyIkcmVmIjoiNjUifX0sIkRhdGVTdHlsZSI6eyIkaWQiOiIxNzEiLCJGb250U2V0dGluZ3MiOnsiJGlkIjoiMTcy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zMiLCJMaW5lQ29sb3IiOm51bGwsIkxpbmVXZWlnaHQiOjAuMCwiTGluZVR5cGUiOjAsIlBhcmVudFN0eWxlIjpudWxsfSwiUGFyZW50U3R5bGUiOnsiJHJlZiI6IjcyIn19LCJEYXRlRm9ybWF0Ijp7IiRpZCI6IjE3NCIsIkZvcm1hdFN0cmluZyI6Ik1NTU0gZCwgeXl5eSIsIlNlcGFyYXRvciI6Ii8iLCJVc2VJbnRlcm5hdGlvbmFsRGF0ZUZvcm1hdCI6ZmFsc2V9LCJJc1Zpc2libGUiOnRydWUsIlBhcmVudFN0eWxlIjp7IiRyZWYiOiI1MyJ9fSwiUG9zaXRpb24iOnsiJGlkIjoiMTc1IiwiUmF0aW8iOjAuMCwiSXNDdXN0b20iOmZhbHNlfSwiSWQiOiJmMzdkZmIzMy0xY2Y0LTQ5MDktYmZmMS04MDcwNGVhNTE5NDIiLCJJbXBvcnRJZCI6bnVsbCwiVGl0bGUiOiJUaGlyZCBNaWxlc3RvbmUgb3IgRXZlbnQgSGVyZSIsIk5vdGUiOm51bGwsIkh5cGVybGluayI6bnVsbCwiSXNDaGFuZ2VkIjpmYWxzZSwiSXNOZXciOmZhbHNlfSx7IiRpZCI6IjE3NiIsIkRhdGUiOiIxOTk1LTAzLTAxVDIzOjU5OjU5Ljk5OVoiLCJTdHlsZSI6eyIkaWQiOiIxNzciLCJTaGFwZSI6MSwiQ29ubmVjdG9yTWFyZ2luIjp7IiRyZWYiOiI1NCJ9LCJDb25uZWN0b3JTdHlsZSI6eyIkaWQiOiIxNzgiLCJMaW5lQ29sb3IiOnsiJGlkIjoiMTc5IiwiJHR5cGUiOiJOTFJFLkNvbW1vbi5Eb20uU29saWRDb2xvckJydXNoLCBOTFJFLkNvbW1vbiIsIkNvbG9yIjp7IiRpZCI6IjE4MCIsIkEiOjg5LCJSIjoyNDYsIkciOjE0NiwiQiI6MH19LCJMaW5lV2VpZ2h0IjoxLjAsIkxpbmVUeXBlIjowLCJQYXJlbnRTdHlsZSI6eyIkcmVmIjoiNTUifX0sIklzQmVsb3dUaW1lYmFuZCI6dHJ1ZSwiSGlkZURhdGUiOmZhbHNlLCJTaGFwZVNpemUiOjEsIlNwYWNpbmciOjIuMCwiUGFkZGluZyI6eyIkcmVmIjoiNTgifSwiU2hhcGVTdHlsZSI6eyIkaWQiOiIxODEiLCJNYXJnaW4iOnsiJHJlZiI6IjYwIn0sIlBhZGRpbmciOnsiJHJlZiI6IjYxIn0sIkJhY2tncm91bmQiOnsiJGlkIjoiMTgyIiwiQ29sb3IiOnsiJGlkIjoiMTgzIiwiQSI6MjU1LCJSIjoyNDYsIkciOjE0NiwiQiI6MH19LCJJc1Zpc2libGUiOnRydWUsIldpZHRoIjoxOC4wLCJIZWlnaHQiOjIwLjAsIkJvcmRlclN0eWxlIjp7IiRpZCI6IjE4NCIsIkxpbmVDb2xvciI6eyIkcmVmIjoiNjMifSwiTGluZVdlaWdodCI6MC4wLCJMaW5lVHlwZSI6MCwiUGFyZW50U3R5bGUiOnsiJHJlZiI6IjYyIn19LCJQYXJlbnRTdHlsZSI6eyIkcmVmIjoiNTkifX0sIlRpdGxlU3R5bGUiOnsiJGlkIjoiMTg1IiwiRm9udFNldHRpbmdzIjp7IiRpZCI6IjE4Ni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ODciLCJMaW5lQ29sb3IiOm51bGwsIkxpbmVXZWlnaHQiOjAuMCwiTGluZVR5cGUiOjAsIlBhcmVudFN0eWxlIjpudWxsfSwiUGFyZW50U3R5bGUiOnsiJHJlZiI6IjY1In19LCJEYXRlU3R5bGUiOnsiJGlkIjoiMTg4IiwiRm9udFNldHRpbmdzIjp7IiRpZCI6IjE4OS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kwIiwiTGluZUNvbG9yIjpudWxsLCJMaW5lV2VpZ2h0IjowLjAsIkxpbmVUeXBlIjowLCJQYXJlbnRTdHlsZSI6bnVsbH0sIlBhcmVudFN0eWxlIjp7IiRyZWYiOiI3MiJ9fSwiRGF0ZUZvcm1hdCI6eyIkaWQiOiIxOTEiLCJGb3JtYXRTdHJpbmciOiJNTU1NIGQsIHl5eXkiLCJTZXBhcmF0b3IiOiIvIiwiVXNlSW50ZXJuYXRpb25hbERhdGVGb3JtYXQiOmZhbHNlfSwiSXNWaXNpYmxlIjp0cnVlLCJQYXJlbnRTdHlsZSI6eyIkcmVmIjoiNTMifX0sIlBvc2l0aW9uIjp7IiRpZCI6IjE5MiIsIlJhdGlvIjowLjI4MzIyMzM3ODIxNjc3ODc5LCJJc0N1c3RvbSI6dHJ1ZX0sIklkIjoiMDQwNjQ4YTItNmZmOC00NDY4LWEyNGUtNzQ4MGFkOTE2MjBlIiwiSW1wb3J0SWQiOm51bGwsIlRpdGxlIjoiRm91cnRoIE1pbGVzdG9uZSBvciBFdmVudCBIZXJlIiwiTm90ZSI6bnVsbCwiSHlwZXJsaW5rIjpudWxsLCJJc0NoYW5nZWQiOmZhbHNlLCJJc05ldyI6ZmFsc2V9LHsiJGlkIjoiMTkzIiwiRGF0ZSI6IjE5OTYtMDQtMDFUMjM6NTk6NTkuOTk5WiIsIlN0eWxlIjp7IiRpZCI6IjE5NCIsIlNoYXBlIjo1LCJDb25uZWN0b3JNYXJnaW4iOnsiJHJlZiI6IjU0In0sIkNvbm5lY3RvclN0eWxlIjp7IiRpZCI6IjE5NSIsIkxpbmVDb2xvciI6eyIkaWQiOiIxOTYiLCIkdHlwZSI6Ik5MUkUuQ29tbW9uLkRvbS5Tb2xpZENvbG9yQnJ1c2gsIE5MUkUuQ29tbW9uIiwiQ29sb3IiOnsiJGlkIjoiMTk3IiwiQSI6ODksIlIiOjIyMywiRyI6ODMsIkIiOjM5fX0sIkxpbmVXZWlnaHQiOjEuMCwiTGluZVR5cGUiOjAsIlBhcmVudFN0eWxlIjp7IiRyZWYiOiI1NSJ9fSwiSXNCZWxvd1RpbWViYW5kIjpmYWxzZSwiSGlkZURhdGUiOmZhbHNlLCJTaGFwZVNpemUiOjAsIlNwYWNpbmciOjIuMCwiUGFkZGluZyI6eyIkcmVmIjoiNTgifSwiU2hhcGVTdHlsZSI6eyIkaWQiOiIxOTgiLCJNYXJnaW4iOnsiJHJlZiI6IjYwIn0sIlBhZGRpbmciOnsiJHJlZiI6IjYxIn0sIkJhY2tncm91bmQiOnsiJGlkIjoiMTk5IiwiQ29sb3IiOnsiJGlkIjoiMjAwIiwiQSI6MjU1LCJSIjoyMjMsIkciOjgzLCJCIjozOX19LCJJc1Zpc2libGUiOnRydWUsIldpZHRoIjoxMi4wLCJIZWlnaHQiOjE0LjAsIkJvcmRlclN0eWxlIjp7IiRpZCI6IjIwMSIsIkxpbmVDb2xvciI6eyIkcmVmIjoiNjMifSwiTGluZVdlaWdodCI6MC4wLCJMaW5lVHlwZSI6MCwiUGFyZW50U3R5bGUiOnsiJHJlZiI6IjYyIn19LCJQYXJlbnRTdHlsZSI6eyIkcmVmIjoiNTkifX0sIlRpdGxlU3R5bGUiOnsiJGlkIjoiMjAyIiwiRm9udFNldHRpbmdzIjp7IiRpZCI6IjIwMy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DQiLCJMaW5lQ29sb3IiOm51bGwsIkxpbmVXZWlnaHQiOjAuMCwiTGluZVR5cGUiOjAsIlBhcmVudFN0eWxlIjpudWxsfSwiUGFyZW50U3R5bGUiOnsiJHJlZiI6IjY1In19LCJEYXRlU3R5bGUiOnsiJGlkIjoiMjA1IiwiRm9udFNldHRpbmdzIjp7IiRpZCI6IjIwNi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A3IiwiTGluZUNvbG9yIjpudWxsLCJMaW5lV2VpZ2h0IjowLjAsIkxpbmVUeXBlIjowLCJQYXJlbnRTdHlsZSI6bnVsbH0sIlBhcmVudFN0eWxlIjp7IiRyZWYiOiI3MiJ9fSwiRGF0ZUZvcm1hdCI6eyIkaWQiOiIyMDgiLCJGb3JtYXRTdHJpbmciOiJNTU1NIGQsIHl5eXkiLCJTZXBhcmF0b3IiOiIvIiwiVXNlSW50ZXJuYXRpb25hbERhdGVGb3JtYXQiOmZhbHNlfSwiSXNWaXNpYmxlIjp0cnVlLCJQYXJlbnRTdHlsZSI6eyIkcmVmIjoiNTMifX0sIlBvc2l0aW9uIjp7IiRpZCI6IjIwOSIsIlJhdGlvIjowLjIxNDYyOTYzMjQ1NTMzMTMyLCJJc0N1c3RvbSI6dHJ1ZX0sIklkIjoiZGJhOWYxY2MtMjA0MS00MTBiLTg0OWUtZTU5MGU3NmM3NzgwIiwiSW1wb3J0SWQiOm51bGwsIlRpdGxlIjoiRmlmdGggTWlsZXN0b25lIG9yIEV2ZW50IEhlcmUiLCJOb3RlIjpudWxsLCJIeXBlcmxpbmsiOm51bGwsIklzQ2hhbmdlZCI6ZmFsc2UsIklzTmV3IjpmYWxzZX0seyIkaWQiOiIyMTAiLCJEYXRlIjoiMTk5OC0wNy0wMVQyMzo1OTo1OS45OTlaIiwiU3R5bGUiOnsiJGlkIjoiMjExIiwiU2hhcGUiOjEsIkNvbm5lY3Rvck1hcmdpbiI6eyIkcmVmIjoiNTQifSwiQ29ubmVjdG9yU3R5bGUiOnsiJGlkIjoiMjEyIiwiTGluZUNvbG9yIjp7IiRpZCI6IjIxMyIsIiR0eXBlIjoiTkxSRS5Db21tb24uRG9tLlNvbGlkQ29sb3JCcnVzaCwgTkxSRS5Db21tb24iLCJDb2xvciI6eyIkaWQiOiIyMTQiLCJBIjo4OSwiUiI6MjU0LCJHIjoxOTUsIkIiOjZ9fSwiTGluZVdlaWdodCI6MS4wLCJMaW5lVHlwZSI6MCwiUGFyZW50U3R5bGUiOnsiJHJlZiI6IjU1In19LCJJc0JlbG93VGltZWJhbmQiOnRydWUsIkhpZGVEYXRlIjpmYWxzZSwiU2hhcGVTaXplIjoxLCJTcGFjaW5nIjoyLjAsIlBhZGRpbmciOnsiJHJlZiI6IjU4In0sIlNoYXBlU3R5bGUiOnsiJGlkIjoiMjE1IiwiTWFyZ2luIjp7IiRyZWYiOiI2MCJ9LCJQYWRkaW5nIjp7IiRyZWYiOiI2MSJ9LCJCYWNrZ3JvdW5kIjp7IiRpZCI6IjIxNiIsIkNvbG9yIjp7IiRpZCI6IjIxNyIsIkEiOjI1NSwiUiI6MjU0LCJHIjoxOTUsIkIiOjZ9fSwiSXNWaXNpYmxlIjp0cnVlLCJXaWR0aCI6MTguMCwiSGVpZ2h0IjoyMC4wLCJCb3JkZXJTdHlsZSI6eyIkaWQiOiIyMTgiLCJMaW5lQ29sb3IiOnsiJHJlZiI6IjYzIn0sIkxpbmVXZWlnaHQiOjAuMCwiTGluZVR5cGUiOjAsIlBhcmVudFN0eWxlIjp7IiRyZWYiOiI2MiJ9fSwiUGFyZW50U3R5bGUiOnsiJHJlZiI6IjU5In19LCJUaXRsZVN0eWxlIjp7IiRpZCI6IjIxOSIsIkZvbnRTZXR0aW5ncyI6eyIkaWQiOiIyMjAiLCJGb250U2l6ZSI6MTIsIkZvbnROYW1lIjoiQXJpYWwiLCJJc0JvbGQiOmZhbHN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IxIiwiTGluZUNvbG9yIjpudWxsLCJMaW5lV2VpZ2h0IjowLjAsIkxpbmVUeXBlIjowLCJQYXJlbnRTdHlsZSI6bnVsbH0sIlBhcmVudFN0eWxlIjp7IiRyZWYiOiI2NSJ9fSwiRGF0ZVN0eWxlIjp7IiRpZCI6IjIyMiIsIkZvbnRTZXR0aW5ncyI6eyIkaWQiOiIyMjMiLCJGb250U2l6ZSI6MTAsIkZvbnROYW1lIjoiQXJpYWwgTmFycm93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yNCIsIkxpbmVDb2xvciI6bnVsbCwiTGluZVdlaWdodCI6MC4wLCJMaW5lVHlwZSI6MCwiUGFyZW50U3R5bGUiOm51bGx9LCJQYXJlbnRTdHlsZSI6eyIkcmVmIjoiNzIifX0sIkRhdGVGb3JtYXQiOnsiJGlkIjoiMjI1IiwiRm9ybWF0U3RyaW5nIjoiTU1NTSBkLCB5eXl5IiwiU2VwYXJhdG9yIjoiLyIsIlVzZUludGVybmF0aW9uYWxEYXRlRm9ybWF0IjpmYWxzZX0sIklzVmlzaWJsZSI6dHJ1ZSwiUGFyZW50U3R5bGUiOnsiJHJlZiI6IjUzIn19LCJQb3NpdGlvbiI6eyIkaWQiOiIyMjYiLCJSYXRpbyI6MC4wLCJJc0N1c3RvbSI6ZmFsc2V9LCJJZCI6IjNiZGVlOTI5LTkyOGEtNDdlYy04MmFiLTExNWFjN2Y3ZTY5MCIsIkltcG9ydElkIjpudWxsLCJUaXRsZSI6IlNpeHRoIE1pbGVzdG9uZSBvciBFdmVudCBIZXJlIiwiTm90ZSI6bnVsbCwiSHlwZXJsaW5rIjpudWxsLCJJc0NoYW5nZWQiOmZhbHNlLCJJc05ldyI6ZmFsc2V9LHsiJGlkIjoiMjI3IiwiRGF0ZSI6IjIwMDItMDItMDFUMjM6NTk6NTkuOTk5WiIsIlN0eWxlIjp7IiRpZCI6IjIyOCIsIlNoYXBlIjoxMywiQ29ubmVjdG9yTWFyZ2luIjp7IiRyZWYiOiI1NCJ9LCJDb25uZWN0b3JTdHlsZSI6eyIkaWQiOiIyMjkiLCJMaW5lQ29sb3IiOnsiJGlkIjoiMjMwIiwiJHR5cGUiOiJOTFJFLkNvbW1vbi5Eb20uU29saWRDb2xvckJydXNoLCBOTFJFLkNvbW1vbiIsIkNvbG9yIjp7IiRpZCI6IjIzMSIsIkEiOjg5LCJSIjo5NCwiRyI6OTQsIkIiOjk0fX0sIkxpbmVXZWlnaHQiOjEuMCwiTGluZVR5cGUiOjAsIlBhcmVudFN0eWxlIjp7IiRyZWYiOiI1NSJ9fSwiSXNCZWxvd1RpbWViYW5kIjpmYWxzZSwiSGlkZURhdGUiOmZhbHNlLCJTaGFwZVNpemUiOjEsIlNwYWNpbmciOjIuMCwiUGFkZGluZyI6eyIkcmVmIjoiNTgifSwiU2hhcGVTdHlsZSI6eyIkaWQiOiIyMzIiLCJNYXJnaW4iOnsiJHJlZiI6IjYwIn0sIlBhZGRpbmciOnsiJHJlZiI6IjYxIn0sIkJhY2tncm91bmQiOnsiJGlkIjoiMjMzIiwiQ29sb3IiOnsiJGlkIjoiMjM0IiwiQSI6MjU1LCJSIjo5NCwiRyI6OTQsIkIiOjk0fX0sIklzVmlzaWJsZSI6dHJ1ZSwiV2lkdGgiOjE4LjAsIkhlaWdodCI6MjAuMCwiQm9yZGVyU3R5bGUiOnsiJGlkIjoiMjM1IiwiTGluZUNvbG9yIjp7IiRyZWYiOiI2MyJ9LCJMaW5lV2VpZ2h0IjowLjAsIkxpbmVUeXBlIjowLCJQYXJlbnRTdHlsZSI6eyIkcmVmIjoiNjIifX0sIlBhcmVudFN0eWxlIjp7IiRyZWYiOiI1OSJ9fSwiVGl0bGVTdHlsZSI6eyIkaWQiOiIyMzYiLCJGb250U2V0dGluZ3MiOnsiJGlkIjoiMjM3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zOCIsIkxpbmVDb2xvciI6bnVsbCwiTGluZVdlaWdodCI6MC4wLCJMaW5lVHlwZSI6MCwiUGFyZW50U3R5bGUiOm51bGx9LCJQYXJlbnRTdHlsZSI6eyIkcmVmIjoiNjUifX0sIkRhdGVTdHlsZSI6eyIkaWQiOiIyMzkiLCJGb250U2V0dGluZ3MiOnsiJGlkIjoiMjQw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DEiLCJMaW5lQ29sb3IiOm51bGwsIkxpbmVXZWlnaHQiOjAuMCwiTGluZVR5cGUiOjAsIlBhcmVudFN0eWxlIjpudWxsfSwiUGFyZW50U3R5bGUiOnsiJHJlZiI6IjcyIn19LCJEYXRlRm9ybWF0Ijp7IiRpZCI6IjI0MiIsIkZvcm1hdFN0cmluZyI6Ik1NTU0gZCwgeXl5eSIsIlNlcGFyYXRvciI6Ii8iLCJVc2VJbnRlcm5hdGlvbmFsRGF0ZUZvcm1hdCI6ZmFsc2V9LCJJc1Zpc2libGUiOnRydWUsIlBhcmVudFN0eWxlIjp7IiRyZWYiOiI1MyJ9fSwiUG9zaXRpb24iOnsiJGlkIjoiMjQzIiwiUmF0aW8iOjAuMCwiSXNDdXN0b20iOmZhbHNlfSwiSWQiOiJkNTA4YmM4ZS03YmRjLTQ3Y2ItYjlmNC1iMTc2YzMwM2JlNzQiLCJJbXBvcnRJZCI6bnVsbCwiVGl0bGUiOiJTZXZlbnRoIE1pbGVzdG9uZSBvciBFdmVudCBIZXJlIiwiTm90ZSI6bnVsbCwiSHlwZXJsaW5rIjpudWxsLCJJc0NoYW5nZWQiOmZhbHNlLCJJc05ldyI6ZmFsc2V9LHsiJGlkIjoiMjQ0IiwiRGF0ZSI6IjIwMDUtMDYtMDFUMjM6NTk6NTkuOTk5WiIsIlN0eWxlIjp7IiRpZCI6IjI0NSIsIlNoYXBlIjo1LCJDb25uZWN0b3JNYXJnaW4iOnsiJHJlZiI6IjU0In0sIkNvbm5lY3RvclN0eWxlIjp7IiRpZCI6IjI0NiIsIkxpbmVDb2xvciI6eyIkaWQiOiIyNDciLCIkdHlwZSI6Ik5MUkUuQ29tbW9uLkRvbS5Tb2xpZENvbG9yQnJ1c2gsIE5MUkUuQ29tbW9uIiwiQ29sb3IiOnsiJGlkIjoiMjQ4IiwiQSI6ODksIlIiOjIyMywiRyI6ODMsIkIiOjM5fX0sIkxpbmVXZWlnaHQiOjEuMCwiTGluZVR5cGUiOjAsIlBhcmVudFN0eWxlIjp7IiRyZWYiOiI1NSJ9fSwiSXNCZWxvd1RpbWViYW5kIjp0cnVlLCJIaWRlRGF0ZSI6ZmFsc2UsIlNoYXBlU2l6ZSI6MCwiU3BhY2luZyI6Mi4wLCJQYWRkaW5nIjp7IiRyZWYiOiI1OCJ9LCJTaGFwZVN0eWxlIjp7IiRpZCI6IjI0OSIsIk1hcmdpbiI6eyIkcmVmIjoiNjAifSwiUGFkZGluZyI6eyIkcmVmIjoiNjEifSwiQmFja2dyb3VuZCI6eyIkaWQiOiIyNTAiLCJDb2xvciI6eyIkaWQiOiIyNTEiLCJBIjoyNTUsIlIiOjIyMywiRyI6ODMsIkIiOjM5fX0sIklzVmlzaWJsZSI6dHJ1ZSwiV2lkdGgiOjEyLjAsIkhlaWdodCI6MTQuMCwiQm9yZGVyU3R5bGUiOnsiJGlkIjoiMjUyIiwiTGluZUNvbG9yIjp7IiRyZWYiOiI2MyJ9LCJMaW5lV2VpZ2h0IjowLjAsIkxpbmVUeXBlIjowLCJQYXJlbnRTdHlsZSI6eyIkcmVmIjoiNjIifX0sIlBhcmVudFN0eWxlIjp7IiRyZWYiOiI1OSJ9fSwiVGl0bGVTdHlsZSI6eyIkaWQiOiIyNTMiLCJGb250U2V0dGluZ3MiOnsiJGlkIjoiMjU0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1NSIsIkxpbmVDb2xvciI6bnVsbCwiTGluZVdlaWdodCI6MC4wLCJMaW5lVHlwZSI6MCwiUGFyZW50U3R5bGUiOm51bGx9LCJQYXJlbnRTdHlsZSI6eyIkcmVmIjoiNjUifX0sIkRhdGVTdHlsZSI6eyIkaWQiOiIyNTYiLCJGb250U2V0dGluZ3MiOnsiJGlkIjoiMjU3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TgiLCJMaW5lQ29sb3IiOm51bGwsIkxpbmVXZWlnaHQiOjAuMCwiTGluZVR5cGUiOjAsIlBhcmVudFN0eWxlIjpudWxsfSwiUGFyZW50U3R5bGUiOnsiJHJlZiI6IjcyIn19LCJEYXRlRm9ybWF0Ijp7IiRpZCI6IjI1OSIsIkZvcm1hdFN0cmluZyI6Ik1NTU0gZCwgeXl5eSIsIlNlcGFyYXRvciI6Ii8iLCJVc2VJbnRlcm5hdGlvbmFsRGF0ZUZvcm1hdCI6ZmFsc2V9LCJJc1Zpc2libGUiOnRydWUsIlBhcmVudFN0eWxlIjp7IiRyZWYiOiI1MyJ9fSwiUG9zaXRpb24iOnsiJGlkIjoiMjYwIiwiUmF0aW8iOjAuMCwiSXNDdXN0b20iOmZhbHNlfSwiSWQiOiIyZDIwZDdkYy1jOTRmLTRkZTItOTQ2ZS00MzczZDQ5NGYxMGIiLCJJbXBvcnRJZCI6bnVsbCwiVGl0bGUiOiJFaWdodCBNaWxlc3RvbmUgb3IgRXZlbnQgSGVyZSIsIk5vdGUiOm51bGwsIkh5cGVybGluayI6bnVsbCwiSXNDaGFuZ2VkIjpmYWxzZSwiSXNOZXciOmZhbHNlfSx7IiRpZCI6IjI2MSIsIkRhdGUiOiIyMDA4LTExLTA5VDIzOjU5OjU5Ljk5OVoiLCJTdHlsZSI6eyIkaWQiOiIyNjIiLCJTaGFwZSI6MTAsIkNvbm5lY3Rvck1hcmdpbiI6eyIkcmVmIjoiNTQifSwiQ29ubmVjdG9yU3R5bGUiOnsiJGlkIjoiMjYzIiwiTGluZUNvbG9yIjp7IiRpZCI6IjI2NCIsIiR0eXBlIjoiTkxSRS5Db21tb24uRG9tLlNvbGlkQ29sb3JCcnVzaCwgTkxSRS5Db21tb24iLCJDb2xvciI6eyIkaWQiOiIyNjUiLCJBIjo4OSwiUiI6NjUsIkciOjEzOCwiQiI6MTc5fX0sIkxpbmVXZWlnaHQiOjEuMCwiTGluZVR5cGUiOjAsIlBhcmVudFN0eWxlIjp7IiRyZWYiOiI1NSJ9fSwiSXNCZWxvd1RpbWViYW5kIjpmYWxzZSwiSGlkZURhdGUiOmZhbHNlLCJTaGFwZVNpemUiOjAsIlNwYWNpbmciOjIuMCwiUGFkZGluZyI6eyIkcmVmIjoiNTgifSwiU2hhcGVTdHlsZSI6eyIkaWQiOiIyNjYiLCJNYXJnaW4iOnsiJHJlZiI6IjYwIn0sIlBhZGRpbmciOnsiJHJlZiI6IjYxIn0sIkJhY2tncm91bmQiOnsiJGlkIjoiMjY3IiwiQ29sb3IiOnsiJGlkIjoiMjY4IiwiQSI6MjU1LCJSIjo4MywiRyI6OTIsIkIiOjE5fX0sIklzVmlzaWJsZSI6dHJ1ZSwiV2lkdGgiOjEyLjAsIkhlaWdodCI6MTQuMCwiQm9yZGVyU3R5bGUiOnsiJGlkIjoiMjY5IiwiTGluZUNvbG9yIjp7IiRyZWYiOiI2MyJ9LCJMaW5lV2VpZ2h0IjowLjAsIkxpbmVUeXBlIjowLCJQYXJlbnRTdHlsZSI6eyIkcmVmIjoiNjIifX0sIlBhcmVudFN0eWxlIjp7IiRyZWYiOiI1OSJ9fSwiVGl0bGVTdHlsZSI6eyIkaWQiOiIyNzAiLCJGb250U2V0dGluZ3MiOnsiJGlkIjoiMjcx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3MiIsIkxpbmVDb2xvciI6bnVsbCwiTGluZVdlaWdodCI6MC4wLCJMaW5lVHlwZSI6MCwiUGFyZW50U3R5bGUiOm51bGx9LCJQYXJlbnRTdHlsZSI6eyIkcmVmIjoiNjUifX0sIkRhdGVTdHlsZSI6eyIkaWQiOiIyNzMiLCJGb250U2V0dGluZ3MiOnsiJGlkIjoiMjc0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zUiLCJMaW5lQ29sb3IiOm51bGwsIkxpbmVXZWlnaHQiOjAuMCwiTGluZVR5cGUiOjAsIlBhcmVudFN0eWxlIjpudWxsfSwiUGFyZW50U3R5bGUiOnsiJHJlZiI6IjcyIn19LCJEYXRlRm9ybWF0Ijp7IiRpZCI6IjI3NiIsIkZvcm1hdFN0cmluZyI6Ik1NTU0gZCwgeXl5eSIsIlNlcGFyYXRvciI6Ii8iLCJVc2VJbnRlcm5hdGlvbmFsRGF0ZUZvcm1hdCI6ZmFsc2V9LCJJc1Zpc2libGUiOnRydWUsIlBhcmVudFN0eWxlIjp7IiRyZWYiOiI1MyJ9fSwiUG9zaXRpb24iOnsiJGlkIjoiMjc3IiwiUmF0aW8iOjAuMCwiSXNDdXN0b20iOmZhbHNlfSwiSWQiOiI3ODBiNWNjNS1lYzg1LTRlMzItYWM2YS02N2EzMGI3MTQxODUiLCJJbXBvcnRJZCI6bnVsbCwiVGl0bGUiOiJOaW50aCBNaWxlc3RvbmUgb3IgRXZlbnQgSGVyZSIsIk5vdGUiOm51bGwsIkh5cGVybGluayI6bnVsbCwiSXNDaGFuZ2VkIjpmYWxzZSwiSXNOZXciOmZhbHNlfSx7IiRpZCI6IjI3OCIsIkRhdGUiOiIyMDEyLTAyLTA0VDIzOjU5OjU5Ljk5OVoiLCJTdHlsZSI6eyIkaWQiOiIyNzkiLCJTaGFwZSI6MTIsIkNvbm5lY3Rvck1hcmdpbiI6eyIkcmVmIjoiNTQifSwiQ29ubmVjdG9yU3R5bGUiOnsiJGlkIjoiMjgwIiwiTGluZUNvbG9yIjp7IiRpZCI6IjI4MSIsIiR0eXBlIjoiTkxSRS5Db21tb24uRG9tLlNvbGlkQ29sb3JCcnVzaCwgTkxSRS5Db21tb24iLCJDb2xvciI6eyIkaWQiOiIyODIiLCJBIjo4OSwiUiI6NjUsIkciOjEzOCwiQiI6MTc5fX0sIkxpbmVXZWlnaHQiOjEuMCwiTGluZVR5cGUiOjAsIlBhcmVudFN0eWxlIjp7IiRyZWYiOiI1NSJ9fSwiSXNCZWxvd1RpbWViYW5kIjp0cnVlLCJIaWRlRGF0ZSI6ZmFsc2UsIlNoYXBlU2l6ZSI6MCwiU3BhY2luZyI6Mi4wLCJQYWRkaW5nIjp7IiRyZWYiOiI1OCJ9LCJTaGFwZVN0eWxlIjp7IiRpZCI6IjI4MyIsIk1hcmdpbiI6eyIkcmVmIjoiNjAifSwiUGFkZGluZyI6eyIkcmVmIjoiNjEifSwiQmFja2dyb3VuZCI6eyIkaWQiOiIyODQiLCJDb2xvciI6eyIkaWQiOiIyODUiLCJBIjoyNTUsIlIiOjY1LCJHIjoxMzgsIkIiOjE3OX19LCJJc1Zpc2libGUiOnRydWUsIldpZHRoIjoxMi4wLCJIZWlnaHQiOjE0LjAsIkJvcmRlclN0eWxlIjp7IiRpZCI6IjI4NiIsIkxpbmVDb2xvciI6eyIkcmVmIjoiNjMifSwiTGluZVdlaWdodCI6MC4wLCJMaW5lVHlwZSI6MCwiUGFyZW50U3R5bGUiOnsiJHJlZiI6IjYyIn19LCJQYXJlbnRTdHlsZSI6eyIkcmVmIjoiNTkifX0sIlRpdGxlU3R5bGUiOnsiJGlkIjoiMjg3IiwiRm9udFNldHRpbmdzIjp7IiRpZCI6IjI4OC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ODkiLCJMaW5lQ29sb3IiOm51bGwsIkxpbmVXZWlnaHQiOjAuMCwiTGluZVR5cGUiOjAsIlBhcmVudFN0eWxlIjpudWxsfSwiUGFyZW50U3R5bGUiOnsiJHJlZiI6IjY1In19LCJEYXRlU3R5bGUiOnsiJGlkIjoiMjkwIiwiRm9udFNldHRpbmdzIjp7IiRpZCI6IjI5MS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kyIiwiTGluZUNvbG9yIjpudWxsLCJMaW5lV2VpZ2h0IjowLjAsIkxpbmVUeXBlIjowLCJQYXJlbnRTdHlsZSI6bnVsbH0sIlBhcmVudFN0eWxlIjp7IiRyZWYiOiI3MiJ9fSwiRGF0ZUZvcm1hdCI6eyIkaWQiOiIyOTMiLCJGb3JtYXRTdHJpbmciOiJNTU1NIGQsIHl5eXkiLCJTZXBhcmF0b3IiOiIvIiwiVXNlSW50ZXJuYXRpb25hbERhdGVGb3JtYXQiOmZhbHNlfSwiSXNWaXNpYmxlIjp0cnVlLCJQYXJlbnRTdHlsZSI6eyIkcmVmIjoiNTMifX0sIlBvc2l0aW9uIjp7IiRpZCI6IjI5NCIsIlJhdGlvIjowLjAsIklzQ3VzdG9tIjpmYWxzZX0sIklkIjoiNTMxMTM0YzItZTA4Mi00NDc5LWExM2MtZmI3ZTZlYWViMzBjIiwiSW1wb3J0SWQiOm51bGwsIlRpdGxlIjoiVGVudGggTWlsZXN0b25lIG9yIEV2ZW50IEhlcmUiLCJOb3RlIjpudWxsLCJIeXBlcmxpbmsiOm51bGwsIklzQ2hhbmdlZCI6ZmFsc2UsIklzTmV3IjpmYWxzZX0seyIkaWQiOiIyOTUiLCJEYXRlIjoiMjAxNi0wMS0xNVQyMzo1OTo1OS45OTlaIiwiU3R5bGUiOnsiJGlkIjoiMjk2IiwiU2hhcGUiOjIsIkNvbm5lY3Rvck1hcmdpbiI6eyIkcmVmIjoiNTQifSwiQ29ubmVjdG9yU3R5bGUiOnsiJGlkIjoiMjk3IiwiTGluZUNvbG9yIjp7IiRpZCI6IjI5OCIsIiR0eXBlIjoiTkxSRS5Db21tb24uRG9tLlNvbGlkQ29sb3JCcnVzaCwgTkxSRS5Db21tb24iLCJDb2xvciI6eyIkaWQiOiIyOTkiLCJBIjo4OSwiUiI6MjQ2LCJHIjoxNDYsIkIiOjB9fSwiTGluZVdlaWdodCI6MS4wLCJMaW5lVHlwZSI6MCwiUGFyZW50U3R5bGUiOnsiJHJlZiI6IjU1In19LCJJc0JlbG93VGltZWJhbmQiOmZhbHNlLCJIaWRlRGF0ZSI6ZmFsc2UsIlNoYXBlU2l6ZSI6MSwiU3BhY2luZyI6Mi4wLCJQYWRkaW5nIjp7IiRyZWYiOiI1OCJ9LCJTaGFwZVN0eWxlIjp7IiRpZCI6IjMwMCIsIk1hcmdpbiI6eyIkcmVmIjoiNjAifSwiUGFkZGluZyI6eyIkcmVmIjoiNjEifSwiQmFja2dyb3VuZCI6eyIkaWQiOiIzMDEiLCJDb2xvciI6eyIkaWQiOiIzMDIiLCJBIjoyNTUsIlIiOjI0NiwiRyI6MTQ2LCJCIjowfX0sIklzVmlzaWJsZSI6dHJ1ZSwiV2lkdGgiOjE4LjAsIkhlaWdodCI6MjAuMCwiQm9yZGVyU3R5bGUiOnsiJGlkIjoiMzAzIiwiTGluZUNvbG9yIjp7IiRyZWYiOiI2MyJ9LCJMaW5lV2VpZ2h0IjowLjAsIkxpbmVUeXBlIjowLCJQYXJlbnRTdHlsZSI6eyIkcmVmIjoiNjIifX0sIlBhcmVudFN0eWxlIjp7IiRyZWYiOiI1OSJ9fSwiVGl0bGVTdHlsZSI6eyIkaWQiOiIzMDQiLCJGb250U2V0dGluZ3MiOnsiJGlkIjoiMzA1IiwiRm9udFNpemUiOjEyLCJGb250TmFtZSI6IkFyaWFsIiwiSXNCb2xkIjpmYWxzZSwiSXNJdGFsaWMiOmZhbHNlLCJJc1VuZGVybGluZWQiOmZhbHNlLCJQYXJlbnRTdHlsZSI6eyIkcmVmIjoiNjYifX0sIkF1dG9TaXplIjowLCJGb3JlZ3JvdW5kIjp7IiRpZCI6IjMwNiIsIkNvbG9yIjp7IiRpZCI6IjMwNyIsIkEiOjI1NSwiUiI6MjIzLCJHIjo4MywiQiI6Mzl9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zMDgiLCJMaW5lQ29sb3IiOm51bGwsIkxpbmVXZWlnaHQiOjAuMCwiTGluZVR5cGUiOjAsIlBhcmVudFN0eWxlIjpudWxsfSwiUGFyZW50U3R5bGUiOnsiJHJlZiI6IjY1In19LCJEYXRlU3R5bGUiOnsiJGlkIjoiMzA5IiwiRm9udFNldHRpbmdzIjp7IiRpZCI6IjMxMC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ExIiwiTGluZUNvbG9yIjpudWxsLCJMaW5lV2VpZ2h0IjowLjAsIkxpbmVUeXBlIjowLCJQYXJlbnRTdHlsZSI6bnVsbH0sIlBhcmVudFN0eWxlIjp7IiRyZWYiOiI3MiJ9fSwiRGF0ZUZvcm1hdCI6eyIkaWQiOiIzMTIiLCJGb3JtYXRTdHJpbmciOiJNTU1NIGQsIHl5eXkiLCJTZXBhcmF0b3IiOiIvIiwiVXNlSW50ZXJuYXRpb25hbERhdGVGb3JtYXQiOmZhbHNlfSwiSXNWaXNpYmxlIjp0cnVlLCJQYXJlbnRTdHlsZSI6eyIkcmVmIjoiNTMifX0sIlBvc2l0aW9uIjp7IiRpZCI6IjMxMyIsIlJhdGlvIjowLjAsIklzQ3VzdG9tIjpmYWxzZX0sIklkIjoiNTE2YzJiNjgtN2EwZS00OWM2LWFkMWEtMDQyMzQ5MDQ5MzhmIiwiSW1wb3J0SWQiOm51bGwsIlRpdGxlIjoiVG9kYXkiLCJOb3RlIjpudWxsLCJIeXBlcmxpbmsiOm51bGwsIklzQ2hhbmdlZCI6ZmFsc2UsIklzTmV3IjpmYWxzZX1dLCJUYXNrcyI6W10sIk1zUHJvamVjdEl0ZW1zVHJlZSI6eyIkaWQiOiIzMTQiLCJSb290Ijp7IiRpZCI6IjMxNSIsIkltcG9ydElkIjpudWxsLCJJc0ltcG9ydGVkIjpmYWxzZSwiQ2hpbGRyZW4iOltdfX0sIlNldHRpbmdzIjp7IiRpZCI6IjMxNiIsIkltcGFPcHRpb25zIjp7IiRpZCI6IjMxNy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saW5lSW1wb3J0ZWQiOmZhbHNlfQ=="/>
  <p:tag name="__MASTER" val="__part_0"/>
</p:tagLst>
</file>

<file path=ppt/tags/tag70.xml><?xml version="1.0" encoding="utf-8"?>
<p:tagLst xmlns:a="http://schemas.openxmlformats.org/drawingml/2006/main" xmlns:r="http://schemas.openxmlformats.org/officeDocument/2006/relationships" xmlns:p="http://schemas.openxmlformats.org/presentationml/2006/main">
  <p:tag name="OTLMARKERSHAPE" val="OTL"/>
</p:tagLst>
</file>

<file path=ppt/tags/tag71.xml><?xml version="1.0" encoding="utf-8"?>
<p:tagLst xmlns:a="http://schemas.openxmlformats.org/drawingml/2006/main" xmlns:r="http://schemas.openxmlformats.org/officeDocument/2006/relationships" xmlns:p="http://schemas.openxmlformats.org/presentationml/2006/main">
  <p:tag name="OTLMARKERSHAPE" val="OTL"/>
</p:tagLst>
</file>

<file path=ppt/tags/tag72.xml><?xml version="1.0" encoding="utf-8"?>
<p:tagLst xmlns:a="http://schemas.openxmlformats.org/drawingml/2006/main" xmlns:r="http://schemas.openxmlformats.org/officeDocument/2006/relationships" xmlns:p="http://schemas.openxmlformats.org/presentationml/2006/main">
  <p:tag name="OTLMARKERSHAPE" val="OTL"/>
</p:tagLst>
</file>

<file path=ppt/tags/tag73.xml><?xml version="1.0" encoding="utf-8"?>
<p:tagLst xmlns:a="http://schemas.openxmlformats.org/drawingml/2006/main" xmlns:r="http://schemas.openxmlformats.org/officeDocument/2006/relationships" xmlns:p="http://schemas.openxmlformats.org/presentationml/2006/main">
  <p:tag name="OTLMARKERSHAPE" val="OTL"/>
</p:tagLst>
</file>

<file path=ppt/tags/tag74.xml><?xml version="1.0" encoding="utf-8"?>
<p:tagLst xmlns:a="http://schemas.openxmlformats.org/drawingml/2006/main" xmlns:r="http://schemas.openxmlformats.org/officeDocument/2006/relationships" xmlns:p="http://schemas.openxmlformats.org/presentationml/2006/main">
  <p:tag name="OTLMARKERSHAPE" val="OTL"/>
</p:tagLst>
</file>

<file path=ppt/tags/tag75.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iJMZWFmIiwiSXNUZW1wbGF0ZSI6ZmFsc2UsIlZlcnNpb24iOnsiJGlkIjoiMiIsIlZlcnNpb24iOiIzLjAuMSIsIk9yaWdpbmFsQXNzZW1ibHlWZXJzaW9uIjoiMy4wMS4wMi4wMCIsIkVkaXRpb24iOiJQbHVzIiwiSXNQbHVzRWRpdGlvbiI6dHJ1ZX0sIkVmZmVjdCI6MSwiU3R5bGUiOnsiJGlkIjoiMyIsIlRpbWViYW5kU3R5bGUiOnsiJGlkIjoiNCIsIlNjYWxlTWFya2luZyI6MCwiU2hhcGUiOjE3LCJTaGFwZVN0eWxlIjp7IiRpZCI6IjUiLCJNYXJnaW4iOnsiJGlkIjoiNiIsIlRvcCI6MCwiTGVmdCI6MTAsIlJpZ2h0IjoxMCwiQm90dG9tIjowfSwiUGFkZGluZyI6eyIkaWQiOiI3IiwiVG9wIjozLCJMZWZ0IjoxMywiUmlnaHQiOjEzLCJCb3R0b20iOjN9LCJCYWNrZ3JvdW5kIjp7IiRpZCI6IjgiLCJDb2xvciI6eyIkaWQiOiI5IiwiQSI6MjU1LCJSIjoxNjYsIkciOjE4MywiQiI6Mzl9fSwiSXNWaXNpYmxlIjp0cnVlLCJXaWR0aCI6ODU4LjAsIkhlaWdodCI6MzAuMCwiQm9yZGVyU3R5bGUiOnsiJGlkIjoiMTAiLCJMaW5lQ29sb3IiOnsiJGlkIjoiMTEiLCIkdHlwZSI6Ik5MUkUuQ29tbW9uLkRvbS5Tb2xpZENvbG9yQnJ1c2gsIE5MUkUuQ29tbW9uIiwiQ29sb3IiOnsiJGlkIjoiMTIiLCJBIjoyNTUsIlIiOjI1NSwiRyI6MCwiQiI6MH19LCJMaW5lV2VpZ2h0IjowLjAsIkxpbmVUeXBlIjowLCJQYXJlbnRTdHlsZSI6bnVsbH0sIlBhcmVudFN0eWxlIjpudWxsfSwiUmlnaHRFbmRDYXBzU3R5bGUiOnsiJGlkIjoiMTMiLCJGb250U2V0dGluZ3MiOnsiJGlkIjoiMTQiLCJGb250U2l6ZSI6MTgsIkZvbnROYW1lIjoiQ2FsaWJyaSIsIklzQm9sZCI6dHJ1ZSwiSXNJdGFsaWMiOmZhbHNlLCJJc1VuZGVybGluZWQiOmZhbHNlLCJQYXJlbnRTdHlsZSI6bnVsbH0sIkF1dG9TaXplIjowLCJGb3JlZ3JvdW5kIjp7IiRpZCI6IjE1IiwiQ29sb3IiOnsiJGlkIjoiMTYiLCJBIjoyNTUsIlIiOjE2NiwiRyI6MTgzLCJCIjozOX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MCwiUiI6MCwiRyI6MCwiQiI6MH19LCJJc1Zpc2libGUiOmZhbHN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TY2LCJHIjoxODMsIkIiOjM5fX0sIk1heFdpZHRoIjoiSW5maW5pdHkiLCJNYXhIZWlnaHQiOiJJbmZpbml0eSIsIlNtYXJ0Rm9yZWdyb3VuZElzQWN0aXZlIjpmYWxzZSwiSG9yaXpvbnRhbEFsaWdubWVudCI6MCwiVmVydGljYWxBbGlnbm1lbnQiOjAsIlNtYXJ0Rm9yZWdyb3VuZCI6bnVsbCwiTWFyZ2luIjp7IiRpZCI6IjI1IiwiVG9wIjowLCJMZWZ0IjoyMCwiUmlnaHQiOjAsIkJvdHRvbSI6MH0sIlBhZGRpbmciOnsiJGlkIjoiMjYiLCJUb3AiOjAsIkxlZnQiOjAsIlJpZ2h0IjowLCJCb3R0b20iOjB9LCJCYWNrZ3JvdW5kIjp7IiRpZCI6IjI3IiwiQ29sb3IiOnsiJHJlZiI6IjIwIn19LCJJc1Zpc2libGUiOmZhbHNlLCJXaWR0aCI6MC4wLCJIZWlnaHQiOjAuMCwiQm9yZGVyU3R5bGUiOm51bGwsIlBhcmVudFN0eWxlIjpudWxsfSwiVG9kYXlUZXh0U3R5bGUiOnsiJGlkIjoiMjgiLCJGb250U2V0dGluZ3MiOnsiJGlkIjoiMjkiLCJGb250U2l6ZSI6MTI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1hcmdpbiI6eyIkaWQiOiIzMiIsIlRvcCI6MCwiTGVmdCI6MCwiUmlnaHQiOjAsIkJvdHRvbSI6MH0sIlBhZGRpbmciOnsiJGlkIjoiMzMiLCJUb3AiOjAsIkxlZnQiOjAsIlJpZ2h0IjowLCJCb3R0b20iOjB9LCJCYWNrZ3JvdW5kIjp7IiRpZCI6IjM0IiwiQ29sb3IiOnsiJHJlZiI6IjIwIn19LCJJc1Zpc2libGUiOnRydW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jU1LCJHIjowLCJCIjowfX0sIklzVmlzaWJsZSI6dHJ1ZSwiV2lkdGgiOjAuMCwiSGVpZ2h0IjowLjAsIkJvcmRlclN0eWxlIjpudWxsLCJQYXJlbnRTdHlsZSI6bnVsbH0sIlNjYWxlU3R5bGUiOnsiJGlkIjoiNDAiLCJTaG93U2VnbWVudFNlcGFyYXRvcnMiOnRydW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iwiUiI6MjU1LCJHIjowLCJCIjowfX0sIkFwcGVuZFllYXJPblllYXJDaGFuZ2UiOnRydWUsIkVsYXBzZWRUaW1lRm9ybWF0IjowLCJUb2RheU1hcmtlclBvc2l0aW9uIjowLCJRdWlja1Bvc2l0aW9uIjozLCJBYnNvbHV0ZVBvc2l0aW9uIjoyMTYuMCwiTWFyZ2luIjp7IiRpZCI6IjQ5IiwiVG9wIjowLCJMZWZ0IjoxMCwiUmlnaHQiOjEwLCJCb3R0b20iOjB9LCJQYWRkaW5nIjp7IiRpZCI6IjUwIiwiVG9wIjowLCJMZWZ0IjowLCJSaWdodCI6MCwiQm90dG9tIjowfSwiQmFja2dyb3VuZCI6eyIkaWQiOiI1MSIsIkNvbG9yIjp7IiRpZCI6IjUyIiwiQSI6MjU1LCJSIjozMSwiRyI6NzMsIkIiOjEyNX19LCJJc1Zpc2libGUiOnRydWUsIldpZHRoIjowLjAsIkhlaWdodCI6MC4wLCJCb3JkZXJTdHlsZSI6bnVsbCwiUGFyZW50U3R5bGUiOm51bGx9LCJEZWZhdWx0TWlsZXN0b25lU3R5bGUiOnsiJGlkIjoiNTMiLCJTaGFwZSI6OS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yLCJGb250TmFtZSI6IkFyaWFsIiwiSXNCb2xkIjpmYWxzZSwiSXNJdGFsaWMiOmZhbHNlLCJJc1VuZGVybGluZWQiOmZhbHNlLCJQYXJlbnRTdHlsZSI6bnVsbH0sIkF1dG9TaXplIjowLCJGb3JlZ3JvdW5kIjp7IiRpZCI6IjY3IiwiQ29sb3IiOnsiJGlkIjoiNjgiLCJBIjoyNTUsIlIiOjk0LCJHIjo5NCwiQiI6OTR9fSwiTWF4V2lkdGgiOjIwMC4wLCJNYXhIZWlnaHQiOiJJbmZpbml0eSIsIlNtYXJ0Rm9yZWdyb3VuZElzQWN0aXZlIjpmYWxzZSwiSG9yaXpvbnRhbEFsaWdubWVudCI6MSwiVmVydGljYWxBbGlnbm1lbnQiOjAsIlNtYXJ0Rm9yZWdyb3VuZCI6bnVsbCwiTWFyZ2luIjp7IiRpZCI6IjY5IiwiVG9wIjowLCJMZWZ0IjowLCJSaWdodCI6MCwiQm90dG9tIjowfSwiUGFkZGluZyI6eyIkaWQiOiI3MCIsIlRvcCI6MCwiTGVmdCI6MCwiUmlnaHQiOjAsIkJvdHRvbSI6MH0sIkJhY2tncm91bmQiOnsiJGlkIjoiNzEiLCJDb2xvciI6eyIkcmVmIjoiMjAifX0sIklzVmlzaWJsZSI6dHJ1ZSwiV2lkdGgiOjAuMCwiSGVpZ2h0IjowLjAsIkJvcmRlclN0eWxlIjpudWxsLCJQYXJlbnRTdHlsZSI6bnVsbH0sIkRhdGVTdHlsZSI6eyIkaWQiOiI3MiIsIkZvbnRTZXR0aW5ncyI6eyIkaWQiOiI3MyIsIkZvbnRTaXplIjoxMCwiRm9udE5hbWUiOiJBcmlhbCBOYXJyb3ciLCJJc0JvbGQiOmZhbHNlLCJJc0l0YWxpYyI6ZmFsc2UsIklzVW5kZXJsaW5lZCI6ZmFsc2UsIlBhcmVudFN0eWxlIjpudWxsfSwiQXV0b1NpemUiOjAsIkZvcmVncm91bmQiOnsiJGlkIjoiNzQiLCJDb2xvciI6eyIkaWQiOiI3NSIsIkEiOjI1NSwiUiI6MTY2LCJHIjoxODMsIkIiOjM5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U1NTSBkLCB5eXl5IiwiU2VwYXJhdG9yIjoiLyIsIlVzZUludGVybmF0aW9uYWxEYXRlRm9ybWF0IjpmYWxzZX0sIklzVmlzaWJsZSI6dHJ1ZSwiUGFyZW50U3R5bGUiOm51bGx9LCJEZWZhdWx0VGFza1N0eWxlIjp7IiRpZCI6IjgwIiwiU2hhcGUiOjgsIlNoYXBlVGhpY2tuZXNzIjoxLCJEdXJhdGlvbkZvcm1hdCI6MCwiSW5jbHVkZU5vbldvcmtpbmdEYXlzSW5EdXJhdGlvbiI6dHJ1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xNjYsIkciOjE4MywiQiI6Mzl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xNjYsIkciOjE4MywiQiI6Mzl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w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EuMCwiTGluZVR5cGUiOjAsIlBhcmVudFN0eWxlIjpudWxsfSwiTWFyZ2luIjpudWxsLCJTdGFydERhdGVQb3NpdGlvbiI6MywiRW5kRGF0ZVBvc2l0aW9uIjozLCJUaXRsZVBvc2l0aW9uIjo0LCJEdXJhdGlvblBvc2l0aW9uIjo2LCJQZXJjZW50YWdlQ29tcGxldGVkUG9zaXRpb24iOjYsIlNwYWNpbmciOjUsIklzQmVsb3dUaW1lYmFuZCI6dHJ1ZSwiUGVyY2VudGFnZUNvbXBsZXRlU2hhcGVPcGFjaXR5IjozNSwiU2hhcGVTdHlsZSI6eyIkaWQiOiIxMDEiLCJNYXJnaW4iOnsiJGlkIjoiMTAyIiwiVG9wIjowLCJMZWZ0Ijo0LCJSaWdodCI6NCwiQm90dG9tIjowfSwiUGFkZGluZyI6eyIkaWQiOiIxMDMiLCJUb3AiOjAsIkxlZnQiOjAsIlJpZ2h0IjowLCJCb3R0b20iOjB9LCJCYWNrZ3JvdW5kIjpudWxsLCJJc1Zpc2libGUiOnRydWUsIldpZHRoIjowLjAsIkhlaWdodCI6MTYuMCwiQm9yZGVyU3R5bGUiOnsiJGlkIjoiMTA0IiwiTGluZUNvbG9yIjp7IiRpZCI6IjEwNSIsIiR0eXBlIjoiTkxSRS5Db21tb24uRG9tLlNvbGlkQ29sb3JCcnVzaCwgTkxSRS5Db21tb24iLCJDb2xvciI6eyIkaWQiOiIxMDYiLCJBIjoyNTUsIlIiOjI1NSwiRyI6MCwiQiI6MH19LCJMaW5lV2VpZ2h0IjowLjAsIkxpbmVUeXBlIjowLCJQYXJlbnRTdHlsZSI6bnVsbH0sIlBhcmVudFN0eWxlIjpudWxsfSwiVGl0bGVTdHlsZSI6eyIkaWQiOiIxMDciLCJGb250U2V0dGluZ3MiOnsiJGlkIjoiMTA4IiwiRm9udFNpemUiOjExLCJGb250TmFtZSI6IkNhbGlicmkiLCJJc0JvbGQiOnRydWUsIklzSXRhbGljIjpmYWxzZSwiSXNVbmRlcmxpbmVkIjpmYWxzZSwiUGFyZW50U3R5bGUiOm51bGx9LCJBdXRvU2l6ZSI6MCwiRm9yZWdyb3VuZCI6eyIkaWQiOiIxMDkiLCJDb2xvciI6eyIkaWQiOiIxMTAiLCJBIjoyNTUsIlIiOjAsIkciOjAsIkIiOjB9fSwiTWF4V2lkdGgiOjcyMC4wLCJNYXhIZWlnaHQiOiJJbmZpbml0eSIsIlNtYXJ0Rm9yZWdyb3VuZElzQWN0aXZlIjp0cnVlLCJIb3Jpem9udGFsQWxpZ25tZW50Ijox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k0LCJHIjo5NCwiQiI6OTR9fSwiTWF4V2lkdGgiOjIwMC4wLCJNYXhIZWlnaHQiOiJJbmZpbml0eSIsIlNtYXJ0Rm9yZWdyb3VuZElzQWN0aXZlIjpmYWxzZSwiSG9yaXpvbnRhbEFsaWdubWVudCI6MCwiVmVydGljYWxBbGlnbm1lbnQiOjAsIlNtYXJ0Rm9yZWdyb3VuZCI6bnVsbCwiTWFyZ2luIjp7IiRpZCI6IjExOCIsIlRvcCI6MCwiTGVmdCI6MCwiUmlnaHQiOjAsIkJvdHRvbSI6MH0sIlBhZGRpbmciOnsiJGlkIjoiMTE5IiwiVG9wIjowLCJMZWZ0IjowLCJSaWdodCI6MCwiQm90dG9tIjowfSwiQmFja2dyb3VuZCI6eyIkaWQiOiIxMjAiLCJDb2xvciI6eyIkcmVmIjoiMjAifX0sIklzVmlzaWJsZSI6dHJ1ZSwiV2lkdGgiOjAuMCwiSGVpZ2h0IjowLjAsIkJvcmRlclN0eWxlIjpudWxsLCJQYXJlbnRTdHlsZSI6bnVsbH0sIkRhdGVGb3JtYXQiOnsiJGlkIjoiMTIxIiwiRm9ybWF0U3RyaW5nIjoiTU1NIGQiLCJTZXBhcmF0b3IiOiIvIiwiVXNlSW50ZXJuYXRpb25hbERhdGVGb3JtYXQiOmZhbHNlfSwiSXNWaXNpYmxlIjp0cnVlLCJQYXJlbnRTdHlsZSI6bnVsbH0sIlNob3dFbGFwc2VkVGltZUdyYWRpZW50U3R5bGUiOmZhbHNlfSwiU2NhbGUiOnsiJGlkIjoiMTIyIiwiU3RhcnREYXRlIjoiMTk3OC0xMC0wMVQyMzo1OTo1OS45OTlaIiwiRW5kRGF0ZSI6IjIwMTYtMDEtMTVUMjM6NTk6NTkuOTk5WiIsIkZvcm1hdCI6Ik1NIiwiVHlwZSI6NCwiQXV0b0RhdGVSYW5nZSI6dHJ1ZSwiV29ya2luZ0RheXMiOjMxLCJUb2RheU1hcmtlclRleHQiOiJUb2RheSIsIkF1dG9TY2FsZVR5cGUiOnRydWV9LCJNaWxlc3RvbmVzIjpbeyIkaWQiOiIxMjMiLCJEYXRlIjoiMTk3OS0xMC0wMVQyMzo1OTo1OS45OTlaIiwiU3R5bGUiOnsiJGlkIjoiMTI0IiwiU2hhcGUiOjIsIkNvbm5lY3Rvck1hcmdpbiI6eyIkcmVmIjoiNTQifSwiQ29ubmVjdG9yU3R5bGUiOnsiJGlkIjoiMTI1IiwiTGluZUNvbG9yIjp7IiRpZCI6IjEyNiIsIiR0eXBlIjoiTkxSRS5Db21tb24uRG9tLlNvbGlkQ29sb3JCcnVzaCwgTkxSRS5Db21tb24iLCJDb2xvciI6eyIkaWQiOiIxMjciLCJBIjo4OSwiUiI6MjQ2LCJHIjoxNDYsIkIiOjB9fSwiTGluZVdlaWdodCI6MS4wLCJMaW5lVHlwZSI6MCwiUGFyZW50U3R5bGUiOnsiJHJlZiI6IjU1In19LCJJc0JlbG93VGltZWJhbmQiOmZhbHNlLCJIaWRlRGF0ZSI6ZmFsc2UsIlNoYXBlU2l6ZSI6MSwiU3BhY2luZyI6Mi4wLCJQYWRkaW5nIjp7IiRyZWYiOiI1OCJ9LCJTaGFwZVN0eWxlIjp7IiRpZCI6IjEyOCIsIk1hcmdpbiI6eyIkcmVmIjoiNjAifSwiUGFkZGluZyI6eyIkcmVmIjoiNjEifSwiQmFja2dyb3VuZCI6eyIkaWQiOiIxMjkiLCJDb2xvciI6eyIkaWQiOiIxMzAiLCJBIjoyNTUsIlIiOjI0NiwiRyI6MTQ2LCJCIjowfX0sIklzVmlzaWJsZSI6dHJ1ZSwiV2lkdGgiOjE4LjAsIkhlaWdodCI6MjAuMCwiQm9yZGVyU3R5bGUiOnsiJGlkIjoiMTMxIiwiTGluZUNvbG9yIjp7IiRyZWYiOiI2MyJ9LCJMaW5lV2VpZ2h0IjowLjAsIkxpbmVUeXBlIjowLCJQYXJlbnRTdHlsZSI6eyIkcmVmIjoiNjIifX0sIlBhcmVudFN0eWxlIjp7IiRyZWYiOiI1OSJ9fSwiVGl0bGVTdHlsZSI6eyIkaWQiOiIxMzIiLCJGb250U2V0dGluZ3MiOnsiJGlkIjoiMTMzIiwiRm9udFNpemUiOjEyLCJGb250TmFtZSI6IkFyaWFsIiwiSXNCb2xkIjpmYWxzZSwiSXNJdGFsaWMiOmZhbHNlLCJJc1VuZGVybGluZWQiOmZhbHNlLCJQYXJlbnRTdHlsZSI6eyIkcmVmIjoiNjYifX0sIkF1dG9TaXplIjowLCJGb3JlZ3JvdW5kIjp7IiRpZCI6IjEzNCIsIkNvbG9yIjp7IiRpZCI6IjEzNSIsIkEiOjI1NSwiUiI6MjIzLCJHIjo4MywiQiI6Mzl9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MzYiLCJMaW5lQ29sb3IiOm51bGwsIkxpbmVXZWlnaHQiOjAuMCwiTGluZVR5cGUiOjAsIlBhcmVudFN0eWxlIjpudWxsfSwiUGFyZW50U3R5bGUiOnsiJHJlZiI6IjY1In19LCJEYXRlU3R5bGUiOnsiJGlkIjoiMTM3IiwiRm9udFNldHRpbmdzIjp7IiRpZCI6IjEzOC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M5IiwiTGluZUNvbG9yIjpudWxsLCJMaW5lV2VpZ2h0IjowLjAsIkxpbmVUeXBlIjowLCJQYXJlbnRTdHlsZSI6bnVsbH0sIlBhcmVudFN0eWxlIjp7IiRyZWYiOiI3MiJ9fSwiRGF0ZUZvcm1hdCI6eyIkaWQiOiIxNDAiLCJGb3JtYXRTdHJpbmciOiJNTU1NIGQsIHl5eXkiLCJTZXBhcmF0b3IiOiIvIiwiVXNlSW50ZXJuYXRpb25hbERhdGVGb3JtYXQiOmZhbHNlfSwiSXNWaXNpYmxlIjp0cnVlLCJQYXJlbnRTdHlsZSI6eyIkcmVmIjoiNTMifX0sIlBvc2l0aW9uIjp7IiRpZCI6IjE0MSIsIlJhdGlvIjowLjAsIklzQ3VzdG9tIjpmYWxzZX0sIklkIjoiMjJiYTk2NjgtOTdhMy00NjU3LWFmYzEtNjlhZGU2MzlhN2ZiIiwiSW1wb3J0SWQiOm51bGwsIlRpdGxlIjoiRmlyc3QgTWlsZXN0b25lIG9yIEV2ZW50IEhlcmUiLCJOb3RlIjpudWxsLCJIeXBlcmxpbmsiOm51bGwsIklzQ2hhbmdlZCI6ZmFsc2UsIklzTmV3IjpmYWxzZX0seyIkaWQiOiIxNDIiLCJEYXRlIjoiMTk4My0wNy0xNFQyMzo1OTo1OS45OTlaIiwiU3R5bGUiOnsiJGlkIjoiMTQzIiwiU2hhcGUiOjEwLCJDb25uZWN0b3JNYXJnaW4iOnsiJHJlZiI6IjU0In0sIkNvbm5lY3RvclN0eWxlIjp7IiRpZCI6IjE0NCIsIkxpbmVDb2xvciI6eyIkaWQiOiIxNDUiLCIkdHlwZSI6Ik5MUkUuQ29tbW9uLkRvbS5Tb2xpZENvbG9yQnJ1c2gsIE5MUkUuQ29tbW9uIiwiQ29sb3IiOnsiJGlkIjoiMTQ2IiwiQSI6ODksIlIiOjE2NiwiRyI6MTgzLCJCIjozOX19LCJMaW5lV2VpZ2h0IjoxLjAsIkxpbmVUeXBlIjowLCJQYXJlbnRTdHlsZSI6eyIkcmVmIjoiNTUifX0sIklzQmVsb3dUaW1lYmFuZCI6dHJ1ZSwiSGlkZURhdGUiOmZhbHNlLCJTaGFwZVNpemUiOjAsIlNwYWNpbmciOjIuMCwiUGFkZGluZyI6eyIkcmVmIjoiNTgifSwiU2hhcGVTdHlsZSI6eyIkaWQiOiIxNDciLCJNYXJnaW4iOnsiJHJlZiI6IjYwIn0sIlBhZGRpbmciOnsiJHJlZiI6IjYxIn0sIkJhY2tncm91bmQiOnsiJGlkIjoiMTQ4IiwiQ29sb3IiOnsiJGlkIjoiMTQ5IiwiQSI6MjU1LCJSIjo4MywiRyI6OTIsIkIiOjE5fX0sIklzVmlzaWJsZSI6dHJ1ZSwiV2lkdGgiOjEyLjAsIkhlaWdodCI6MTQuMCwiQm9yZGVyU3R5bGUiOnsiJGlkIjoiMTUwIiwiTGluZUNvbG9yIjp7IiRyZWYiOiI2MyJ9LCJMaW5lV2VpZ2h0IjowLjAsIkxpbmVUeXBlIjowLCJQYXJlbnRTdHlsZSI6eyIkcmVmIjoiNjIifX0sIlBhcmVudFN0eWxlIjp7IiRyZWYiOiI1OSJ9fSwiVGl0bGVTdHlsZSI6eyIkaWQiOiIxNTEiLCJGb250U2V0dGluZ3MiOnsiJGlkIjoiMTUy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1MyIsIkxpbmVDb2xvciI6bnVsbCwiTGluZVdlaWdodCI6MC4wLCJMaW5lVHlwZSI6MCwiUGFyZW50U3R5bGUiOm51bGx9LCJQYXJlbnRTdHlsZSI6eyIkcmVmIjoiNjUifX0sIkRhdGVTdHlsZSI6eyIkaWQiOiIxNTQiLCJGb250U2V0dGluZ3MiOnsiJGlkIjoiMTU1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TYiLCJMaW5lQ29sb3IiOm51bGwsIkxpbmVXZWlnaHQiOjAuMCwiTGluZVR5cGUiOjAsIlBhcmVudFN0eWxlIjpudWxsfSwiUGFyZW50U3R5bGUiOnsiJHJlZiI6IjcyIn19LCJEYXRlRm9ybWF0Ijp7IiRpZCI6IjE1NyIsIkZvcm1hdFN0cmluZyI6Ik1NTU0gZCwgeXl5eSIsIlNlcGFyYXRvciI6Ii8iLCJVc2VJbnRlcm5hdGlvbmFsRGF0ZUZvcm1hdCI6ZmFsc2V9LCJJc1Zpc2libGUiOnRydWUsIlBhcmVudFN0eWxlIjp7IiRyZWYiOiI1MyJ9fSwiUG9zaXRpb24iOnsiJGlkIjoiMTU4IiwiUmF0aW8iOjAuMCwiSXNDdXN0b20iOmZhbHNlfSwiSWQiOiIxOGE1MjFkNi04ZGJmLTQwOGYtOTM1Ni0yYzA0MGNmN2E0YjEiLCJJbXBvcnRJZCI6bnVsbCwiVGl0bGUiOiJTZWNvbmQgTWlsZXN0b25lIG9yIEV2ZW50IEhlcmUiLCJOb3RlIjpudWxsLCJIeXBlcmxpbmsiOm51bGwsIklzQ2hhbmdlZCI6ZmFsc2UsIklzTmV3IjpmYWxzZX0seyIkaWQiOiIxNTkiLCJEYXRlIjoiMTk4Ni0xMS0yMlQyMzo1OTo1OS45OTlaIiwiU3R5bGUiOnsiJGlkIjoiMTYwIiwiU2hhcGUiOjEyLCJDb25uZWN0b3JNYXJnaW4iOnsiJHJlZiI6IjU0In0sIkNvbm5lY3RvclN0eWxlIjp7IiRpZCI6IjE2MSIsIkxpbmVDb2xvciI6eyIkaWQiOiIxNjIiLCIkdHlwZSI6Ik5MUkUuQ29tbW9uLkRvbS5Tb2xpZENvbG9yQnJ1c2gsIE5MUkUuQ29tbW9uIiwiQ29sb3IiOnsiJGlkIjoiMTYzIiwiQSI6ODksIlIiOjY1LCJHIjoxMzgsIkIiOjE3OX19LCJMaW5lV2VpZ2h0IjoxLjAsIkxpbmVUeXBlIjowLCJQYXJlbnRTdHlsZSI6eyIkcmVmIjoiNTUifX0sIklzQmVsb3dUaW1lYmFuZCI6ZmFsc2UsIkhpZGVEYXRlIjpmYWxzZSwiU2hhcGVTaXplIjowLCJTcGFjaW5nIjoyLjAsIlBhZGRpbmciOnsiJHJlZiI6IjU4In0sIlNoYXBlU3R5bGUiOnsiJGlkIjoiMTY0IiwiTWFyZ2luIjp7IiRyZWYiOiI2MCJ9LCJQYWRkaW5nIjp7IiRyZWYiOiI2MSJ9LCJCYWNrZ3JvdW5kIjp7IiRpZCI6IjE2NSIsIkNvbG9yIjp7IiRpZCI6IjE2NiIsIkEiOjI1NSwiUiI6NjUsIkciOjEzOCwiQiI6MTc5fX0sIklzVmlzaWJsZSI6dHJ1ZSwiV2lkdGgiOjEyLjAsIkhlaWdodCI6MTQuMCwiQm9yZGVyU3R5bGUiOnsiJGlkIjoiMTY3IiwiTGluZUNvbG9yIjp7IiRyZWYiOiI2MyJ9LCJMaW5lV2VpZ2h0IjowLjAsIkxpbmVUeXBlIjowLCJQYXJlbnRTdHlsZSI6eyIkcmVmIjoiNjIifX0sIlBhcmVudFN0eWxlIjp7IiRyZWYiOiI1OSJ9fSwiVGl0bGVTdHlsZSI6eyIkaWQiOiIxNjgiLCJGb250U2V0dGluZ3MiOnsiJGlkIjoiMTY5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3MCIsIkxpbmVDb2xvciI6bnVsbCwiTGluZVdlaWdodCI6MC4wLCJMaW5lVHlwZSI6MCwiUGFyZW50U3R5bGUiOm51bGx9LCJQYXJlbnRTdHlsZSI6eyIkcmVmIjoiNjUifX0sIkRhdGVTdHlsZSI6eyIkaWQiOiIxNzEiLCJGb250U2V0dGluZ3MiOnsiJGlkIjoiMTcy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zMiLCJMaW5lQ29sb3IiOm51bGwsIkxpbmVXZWlnaHQiOjAuMCwiTGluZVR5cGUiOjAsIlBhcmVudFN0eWxlIjpudWxsfSwiUGFyZW50U3R5bGUiOnsiJHJlZiI6IjcyIn19LCJEYXRlRm9ybWF0Ijp7IiRpZCI6IjE3NCIsIkZvcm1hdFN0cmluZyI6Ik1NTU0gZCwgeXl5eSIsIlNlcGFyYXRvciI6Ii8iLCJVc2VJbnRlcm5hdGlvbmFsRGF0ZUZvcm1hdCI6ZmFsc2V9LCJJc1Zpc2libGUiOnRydWUsIlBhcmVudFN0eWxlIjp7IiRyZWYiOiI1MyJ9fSwiUG9zaXRpb24iOnsiJGlkIjoiMTc1IiwiUmF0aW8iOjAuMCwiSXNDdXN0b20iOmZhbHNlfSwiSWQiOiJmMzdkZmIzMy0xY2Y0LTQ5MDktYmZmMS04MDcwNGVhNTE5NDIiLCJJbXBvcnRJZCI6bnVsbCwiVGl0bGUiOiJUaGlyZCBNaWxlc3RvbmUgb3IgRXZlbnQgSGVyZSIsIk5vdGUiOm51bGwsIkh5cGVybGluayI6bnVsbCwiSXNDaGFuZ2VkIjpmYWxzZSwiSXNOZXciOmZhbHNlfSx7IiRpZCI6IjE3NiIsIkRhdGUiOiIxOTk1LTAzLTAxVDIzOjU5OjU5Ljk5OVoiLCJTdHlsZSI6eyIkaWQiOiIxNzciLCJTaGFwZSI6MSwiQ29ubmVjdG9yTWFyZ2luIjp7IiRyZWYiOiI1NCJ9LCJDb25uZWN0b3JTdHlsZSI6eyIkaWQiOiIxNzgiLCJMaW5lQ29sb3IiOnsiJGlkIjoiMTc5IiwiJHR5cGUiOiJOTFJFLkNvbW1vbi5Eb20uU29saWRDb2xvckJydXNoLCBOTFJFLkNvbW1vbiIsIkNvbG9yIjp7IiRpZCI6IjE4MCIsIkEiOjg5LCJSIjoyNDYsIkciOjE0NiwiQiI6MH19LCJMaW5lV2VpZ2h0IjoxLjAsIkxpbmVUeXBlIjowLCJQYXJlbnRTdHlsZSI6eyIkcmVmIjoiNTUifX0sIklzQmVsb3dUaW1lYmFuZCI6dHJ1ZSwiSGlkZURhdGUiOmZhbHNlLCJTaGFwZVNpemUiOjEsIlNwYWNpbmciOjIuMCwiUGFkZGluZyI6eyIkcmVmIjoiNTgifSwiU2hhcGVTdHlsZSI6eyIkaWQiOiIxODEiLCJNYXJnaW4iOnsiJHJlZiI6IjYwIn0sIlBhZGRpbmciOnsiJHJlZiI6IjYxIn0sIkJhY2tncm91bmQiOnsiJGlkIjoiMTgyIiwiQ29sb3IiOnsiJGlkIjoiMTgzIiwiQSI6MjU1LCJSIjoyNDYsIkciOjE0NiwiQiI6MH19LCJJc1Zpc2libGUiOnRydWUsIldpZHRoIjoxOC4wLCJIZWlnaHQiOjIwLjAsIkJvcmRlclN0eWxlIjp7IiRpZCI6IjE4NCIsIkxpbmVDb2xvciI6eyIkcmVmIjoiNjMifSwiTGluZVdlaWdodCI6MC4wLCJMaW5lVHlwZSI6MCwiUGFyZW50U3R5bGUiOnsiJHJlZiI6IjYyIn19LCJQYXJlbnRTdHlsZSI6eyIkcmVmIjoiNTkifX0sIlRpdGxlU3R5bGUiOnsiJGlkIjoiMTg1IiwiRm9udFNldHRpbmdzIjp7IiRpZCI6IjE4Ni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ODciLCJMaW5lQ29sb3IiOm51bGwsIkxpbmVXZWlnaHQiOjAuMCwiTGluZVR5cGUiOjAsIlBhcmVudFN0eWxlIjpudWxsfSwiUGFyZW50U3R5bGUiOnsiJHJlZiI6IjY1In19LCJEYXRlU3R5bGUiOnsiJGlkIjoiMTg4IiwiRm9udFNldHRpbmdzIjp7IiRpZCI6IjE4OS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kwIiwiTGluZUNvbG9yIjpudWxsLCJMaW5lV2VpZ2h0IjowLjAsIkxpbmVUeXBlIjowLCJQYXJlbnRTdHlsZSI6bnVsbH0sIlBhcmVudFN0eWxlIjp7IiRyZWYiOiI3MiJ9fSwiRGF0ZUZvcm1hdCI6eyIkaWQiOiIxOTEiLCJGb3JtYXRTdHJpbmciOiJNTU1NIGQsIHl5eXkiLCJTZXBhcmF0b3IiOiIvIiwiVXNlSW50ZXJuYXRpb25hbERhdGVGb3JtYXQiOmZhbHNlfSwiSXNWaXNpYmxlIjp0cnVlLCJQYXJlbnRTdHlsZSI6eyIkcmVmIjoiNTMifX0sIlBvc2l0aW9uIjp7IiRpZCI6IjE5MiIsIlJhdGlvIjowLjI4MzIyMzM3ODIxNjc3ODc5LCJJc0N1c3RvbSI6dHJ1ZX0sIklkIjoiMDQwNjQ4YTItNmZmOC00NDY4LWEyNGUtNzQ4MGFkOTE2MjBlIiwiSW1wb3J0SWQiOm51bGwsIlRpdGxlIjoiRm91cnRoIE1pbGVzdG9uZSBvciBFdmVudCBIZXJlIiwiTm90ZSI6bnVsbCwiSHlwZXJsaW5rIjpudWxsLCJJc0NoYW5nZWQiOmZhbHNlLCJJc05ldyI6ZmFsc2V9LHsiJGlkIjoiMTkzIiwiRGF0ZSI6IjE5OTYtMDQtMDFUMjM6NTk6NTkuOTk5WiIsIlN0eWxlIjp7IiRpZCI6IjE5NCIsIlNoYXBlIjo1LCJDb25uZWN0b3JNYXJnaW4iOnsiJHJlZiI6IjU0In0sIkNvbm5lY3RvclN0eWxlIjp7IiRpZCI6IjE5NSIsIkxpbmVDb2xvciI6eyIkaWQiOiIxOTYiLCIkdHlwZSI6Ik5MUkUuQ29tbW9uLkRvbS5Tb2xpZENvbG9yQnJ1c2gsIE5MUkUuQ29tbW9uIiwiQ29sb3IiOnsiJGlkIjoiMTk3IiwiQSI6ODksIlIiOjIyMywiRyI6ODMsIkIiOjM5fX0sIkxpbmVXZWlnaHQiOjEuMCwiTGluZVR5cGUiOjAsIlBhcmVudFN0eWxlIjp7IiRyZWYiOiI1NSJ9fSwiSXNCZWxvd1RpbWViYW5kIjpmYWxzZSwiSGlkZURhdGUiOmZhbHNlLCJTaGFwZVNpemUiOjAsIlNwYWNpbmciOjIuMCwiUGFkZGluZyI6eyIkcmVmIjoiNTgifSwiU2hhcGVTdHlsZSI6eyIkaWQiOiIxOTgiLCJNYXJnaW4iOnsiJHJlZiI6IjYwIn0sIlBhZGRpbmciOnsiJHJlZiI6IjYxIn0sIkJhY2tncm91bmQiOnsiJGlkIjoiMTk5IiwiQ29sb3IiOnsiJGlkIjoiMjAwIiwiQSI6MjU1LCJSIjoyMjMsIkciOjgzLCJCIjozOX19LCJJc1Zpc2libGUiOnRydWUsIldpZHRoIjoxMi4wLCJIZWlnaHQiOjE0LjAsIkJvcmRlclN0eWxlIjp7IiRpZCI6IjIwMSIsIkxpbmVDb2xvciI6eyIkcmVmIjoiNjMifSwiTGluZVdlaWdodCI6MC4wLCJMaW5lVHlwZSI6MCwiUGFyZW50U3R5bGUiOnsiJHJlZiI6IjYyIn19LCJQYXJlbnRTdHlsZSI6eyIkcmVmIjoiNTkifX0sIlRpdGxlU3R5bGUiOnsiJGlkIjoiMjAyIiwiRm9udFNldHRpbmdzIjp7IiRpZCI6IjIwMy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DQiLCJMaW5lQ29sb3IiOm51bGwsIkxpbmVXZWlnaHQiOjAuMCwiTGluZVR5cGUiOjAsIlBhcmVudFN0eWxlIjpudWxsfSwiUGFyZW50U3R5bGUiOnsiJHJlZiI6IjY1In19LCJEYXRlU3R5bGUiOnsiJGlkIjoiMjA1IiwiRm9udFNldHRpbmdzIjp7IiRpZCI6IjIwNi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A3IiwiTGluZUNvbG9yIjpudWxsLCJMaW5lV2VpZ2h0IjowLjAsIkxpbmVUeXBlIjowLCJQYXJlbnRTdHlsZSI6bnVsbH0sIlBhcmVudFN0eWxlIjp7IiRyZWYiOiI3MiJ9fSwiRGF0ZUZvcm1hdCI6eyIkaWQiOiIyMDgiLCJGb3JtYXRTdHJpbmciOiJNTU1NIGQsIHl5eXkiLCJTZXBhcmF0b3IiOiIvIiwiVXNlSW50ZXJuYXRpb25hbERhdGVGb3JtYXQiOmZhbHNlfSwiSXNWaXNpYmxlIjp0cnVlLCJQYXJlbnRTdHlsZSI6eyIkcmVmIjoiNTMifX0sIlBvc2l0aW9uIjp7IiRpZCI6IjIwOSIsIlJhdGlvIjowLjIxNDYyOTYzMjQ1NTMzMTMyLCJJc0N1c3RvbSI6dHJ1ZX0sIklkIjoiZGJhOWYxY2MtMjA0MS00MTBiLTg0OWUtZTU5MGU3NmM3NzgwIiwiSW1wb3J0SWQiOm51bGwsIlRpdGxlIjoiRmlmdGggTWlsZXN0b25lIG9yIEV2ZW50IEhlcmUiLCJOb3RlIjpudWxsLCJIeXBlcmxpbmsiOm51bGwsIklzQ2hhbmdlZCI6ZmFsc2UsIklzTmV3IjpmYWxzZX0seyIkaWQiOiIyMTAiLCJEYXRlIjoiMTk5OC0wNy0wMVQyMzo1OTo1OS45OTlaIiwiU3R5bGUiOnsiJGlkIjoiMjExIiwiU2hhcGUiOjEsIkNvbm5lY3Rvck1hcmdpbiI6eyIkcmVmIjoiNTQifSwiQ29ubmVjdG9yU3R5bGUiOnsiJGlkIjoiMjEyIiwiTGluZUNvbG9yIjp7IiRpZCI6IjIxMyIsIiR0eXBlIjoiTkxSRS5Db21tb24uRG9tLlNvbGlkQ29sb3JCcnVzaCwgTkxSRS5Db21tb24iLCJDb2xvciI6eyIkaWQiOiIyMTQiLCJBIjo4OSwiUiI6MjU0LCJHIjoxOTUsIkIiOjZ9fSwiTGluZVdlaWdodCI6MS4wLCJMaW5lVHlwZSI6MCwiUGFyZW50U3R5bGUiOnsiJHJlZiI6IjU1In19LCJJc0JlbG93VGltZWJhbmQiOnRydWUsIkhpZGVEYXRlIjpmYWxzZSwiU2hhcGVTaXplIjoxLCJTcGFjaW5nIjoyLjAsIlBhZGRpbmciOnsiJHJlZiI6IjU4In0sIlNoYXBlU3R5bGUiOnsiJGlkIjoiMjE1IiwiTWFyZ2luIjp7IiRyZWYiOiI2MCJ9LCJQYWRkaW5nIjp7IiRyZWYiOiI2MSJ9LCJCYWNrZ3JvdW5kIjp7IiRpZCI6IjIxNiIsIkNvbG9yIjp7IiRpZCI6IjIxNyIsIkEiOjI1NSwiUiI6MjU0LCJHIjoxOTUsIkIiOjZ9fSwiSXNWaXNpYmxlIjp0cnVlLCJXaWR0aCI6MTguMCwiSGVpZ2h0IjoyMC4wLCJCb3JkZXJTdHlsZSI6eyIkaWQiOiIyMTgiLCJMaW5lQ29sb3IiOnsiJHJlZiI6IjYzIn0sIkxpbmVXZWlnaHQiOjAuMCwiTGluZVR5cGUiOjAsIlBhcmVudFN0eWxlIjp7IiRyZWYiOiI2MiJ9fSwiUGFyZW50U3R5bGUiOnsiJHJlZiI6IjU5In19LCJUaXRsZVN0eWxlIjp7IiRpZCI6IjIxOSIsIkZvbnRTZXR0aW5ncyI6eyIkaWQiOiIyMjAiLCJGb250U2l6ZSI6MTIsIkZvbnROYW1lIjoiQXJpYWwiLCJJc0JvbGQiOmZhbHN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IxIiwiTGluZUNvbG9yIjpudWxsLCJMaW5lV2VpZ2h0IjowLjAsIkxpbmVUeXBlIjowLCJQYXJlbnRTdHlsZSI6bnVsbH0sIlBhcmVudFN0eWxlIjp7IiRyZWYiOiI2NSJ9fSwiRGF0ZVN0eWxlIjp7IiRpZCI6IjIyMiIsIkZvbnRTZXR0aW5ncyI6eyIkaWQiOiIyMjMiLCJGb250U2l6ZSI6MTAsIkZvbnROYW1lIjoiQXJpYWwgTmFycm93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yNCIsIkxpbmVDb2xvciI6bnVsbCwiTGluZVdlaWdodCI6MC4wLCJMaW5lVHlwZSI6MCwiUGFyZW50U3R5bGUiOm51bGx9LCJQYXJlbnRTdHlsZSI6eyIkcmVmIjoiNzIifX0sIkRhdGVGb3JtYXQiOnsiJGlkIjoiMjI1IiwiRm9ybWF0U3RyaW5nIjoiTU1NTSBkLCB5eXl5IiwiU2VwYXJhdG9yIjoiLyIsIlVzZUludGVybmF0aW9uYWxEYXRlRm9ybWF0IjpmYWxzZX0sIklzVmlzaWJsZSI6dHJ1ZSwiUGFyZW50U3R5bGUiOnsiJHJlZiI6IjUzIn19LCJQb3NpdGlvbiI6eyIkaWQiOiIyMjYiLCJSYXRpbyI6MC4wLCJJc0N1c3RvbSI6ZmFsc2V9LCJJZCI6IjNiZGVlOTI5LTkyOGEtNDdlYy04MmFiLTExNWFjN2Y3ZTY5MCIsIkltcG9ydElkIjpudWxsLCJUaXRsZSI6IlNpeHRoIE1pbGVzdG9uZSBvciBFdmVudCBIZXJlIiwiTm90ZSI6bnVsbCwiSHlwZXJsaW5rIjpudWxsLCJJc0NoYW5nZWQiOmZhbHNlLCJJc05ldyI6ZmFsc2V9LHsiJGlkIjoiMjI3IiwiRGF0ZSI6IjIwMDItMDItMDFUMjM6NTk6NTkuOTk5WiIsIlN0eWxlIjp7IiRpZCI6IjIyOCIsIlNoYXBlIjoxMywiQ29ubmVjdG9yTWFyZ2luIjp7IiRyZWYiOiI1NCJ9LCJDb25uZWN0b3JTdHlsZSI6eyIkaWQiOiIyMjkiLCJMaW5lQ29sb3IiOnsiJGlkIjoiMjMwIiwiJHR5cGUiOiJOTFJFLkNvbW1vbi5Eb20uU29saWRDb2xvckJydXNoLCBOTFJFLkNvbW1vbiIsIkNvbG9yIjp7IiRpZCI6IjIzMSIsIkEiOjg5LCJSIjo5NCwiRyI6OTQsIkIiOjk0fX0sIkxpbmVXZWlnaHQiOjEuMCwiTGluZVR5cGUiOjAsIlBhcmVudFN0eWxlIjp7IiRyZWYiOiI1NSJ9fSwiSXNCZWxvd1RpbWViYW5kIjpmYWxzZSwiSGlkZURhdGUiOmZhbHNlLCJTaGFwZVNpemUiOjEsIlNwYWNpbmciOjIuMCwiUGFkZGluZyI6eyIkcmVmIjoiNTgifSwiU2hhcGVTdHlsZSI6eyIkaWQiOiIyMzIiLCJNYXJnaW4iOnsiJHJlZiI6IjYwIn0sIlBhZGRpbmciOnsiJHJlZiI6IjYxIn0sIkJhY2tncm91bmQiOnsiJGlkIjoiMjMzIiwiQ29sb3IiOnsiJGlkIjoiMjM0IiwiQSI6MjU1LCJSIjo5NCwiRyI6OTQsIkIiOjk0fX0sIklzVmlzaWJsZSI6dHJ1ZSwiV2lkdGgiOjE4LjAsIkhlaWdodCI6MjAuMCwiQm9yZGVyU3R5bGUiOnsiJGlkIjoiMjM1IiwiTGluZUNvbG9yIjp7IiRyZWYiOiI2MyJ9LCJMaW5lV2VpZ2h0IjowLjAsIkxpbmVUeXBlIjowLCJQYXJlbnRTdHlsZSI6eyIkcmVmIjoiNjIifX0sIlBhcmVudFN0eWxlIjp7IiRyZWYiOiI1OSJ9fSwiVGl0bGVTdHlsZSI6eyIkaWQiOiIyMzYiLCJGb250U2V0dGluZ3MiOnsiJGlkIjoiMjM3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zOCIsIkxpbmVDb2xvciI6bnVsbCwiTGluZVdlaWdodCI6MC4wLCJMaW5lVHlwZSI6MCwiUGFyZW50U3R5bGUiOm51bGx9LCJQYXJlbnRTdHlsZSI6eyIkcmVmIjoiNjUifX0sIkRhdGVTdHlsZSI6eyIkaWQiOiIyMzkiLCJGb250U2V0dGluZ3MiOnsiJGlkIjoiMjQw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DEiLCJMaW5lQ29sb3IiOm51bGwsIkxpbmVXZWlnaHQiOjAuMCwiTGluZVR5cGUiOjAsIlBhcmVudFN0eWxlIjpudWxsfSwiUGFyZW50U3R5bGUiOnsiJHJlZiI6IjcyIn19LCJEYXRlRm9ybWF0Ijp7IiRpZCI6IjI0MiIsIkZvcm1hdFN0cmluZyI6Ik1NTU0gZCwgeXl5eSIsIlNlcGFyYXRvciI6Ii8iLCJVc2VJbnRlcm5hdGlvbmFsRGF0ZUZvcm1hdCI6ZmFsc2V9LCJJc1Zpc2libGUiOnRydWUsIlBhcmVudFN0eWxlIjp7IiRyZWYiOiI1MyJ9fSwiUG9zaXRpb24iOnsiJGlkIjoiMjQzIiwiUmF0aW8iOjAuMCwiSXNDdXN0b20iOmZhbHNlfSwiSWQiOiJkNTA4YmM4ZS03YmRjLTQ3Y2ItYjlmNC1iMTc2YzMwM2JlNzQiLCJJbXBvcnRJZCI6bnVsbCwiVGl0bGUiOiJTZXZlbnRoIE1pbGVzdG9uZSBvciBFdmVudCBIZXJlIiwiTm90ZSI6bnVsbCwiSHlwZXJsaW5rIjpudWxsLCJJc0NoYW5nZWQiOmZhbHNlLCJJc05ldyI6ZmFsc2V9LHsiJGlkIjoiMjQ0IiwiRGF0ZSI6IjIwMDUtMDYtMDFUMjM6NTk6NTkuOTk5WiIsIlN0eWxlIjp7IiRpZCI6IjI0NSIsIlNoYXBlIjo1LCJDb25uZWN0b3JNYXJnaW4iOnsiJHJlZiI6IjU0In0sIkNvbm5lY3RvclN0eWxlIjp7IiRpZCI6IjI0NiIsIkxpbmVDb2xvciI6eyIkaWQiOiIyNDciLCIkdHlwZSI6Ik5MUkUuQ29tbW9uLkRvbS5Tb2xpZENvbG9yQnJ1c2gsIE5MUkUuQ29tbW9uIiwiQ29sb3IiOnsiJGlkIjoiMjQ4IiwiQSI6ODksIlIiOjIyMywiRyI6ODMsIkIiOjM5fX0sIkxpbmVXZWlnaHQiOjEuMCwiTGluZVR5cGUiOjAsIlBhcmVudFN0eWxlIjp7IiRyZWYiOiI1NSJ9fSwiSXNCZWxvd1RpbWViYW5kIjp0cnVlLCJIaWRlRGF0ZSI6ZmFsc2UsIlNoYXBlU2l6ZSI6MCwiU3BhY2luZyI6Mi4wLCJQYWRkaW5nIjp7IiRyZWYiOiI1OCJ9LCJTaGFwZVN0eWxlIjp7IiRpZCI6IjI0OSIsIk1hcmdpbiI6eyIkcmVmIjoiNjAifSwiUGFkZGluZyI6eyIkcmVmIjoiNjEifSwiQmFja2dyb3VuZCI6eyIkaWQiOiIyNTAiLCJDb2xvciI6eyIkaWQiOiIyNTEiLCJBIjoyNTUsIlIiOjIyMywiRyI6ODMsIkIiOjM5fX0sIklzVmlzaWJsZSI6dHJ1ZSwiV2lkdGgiOjEyLjAsIkhlaWdodCI6MTQuMCwiQm9yZGVyU3R5bGUiOnsiJGlkIjoiMjUyIiwiTGluZUNvbG9yIjp7IiRyZWYiOiI2MyJ9LCJMaW5lV2VpZ2h0IjowLjAsIkxpbmVUeXBlIjowLCJQYXJlbnRTdHlsZSI6eyIkcmVmIjoiNjIifX0sIlBhcmVudFN0eWxlIjp7IiRyZWYiOiI1OSJ9fSwiVGl0bGVTdHlsZSI6eyIkaWQiOiIyNTMiLCJGb250U2V0dGluZ3MiOnsiJGlkIjoiMjU0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1NSIsIkxpbmVDb2xvciI6bnVsbCwiTGluZVdlaWdodCI6MC4wLCJMaW5lVHlwZSI6MCwiUGFyZW50U3R5bGUiOm51bGx9LCJQYXJlbnRTdHlsZSI6eyIkcmVmIjoiNjUifX0sIkRhdGVTdHlsZSI6eyIkaWQiOiIyNTYiLCJGb250U2V0dGluZ3MiOnsiJGlkIjoiMjU3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TgiLCJMaW5lQ29sb3IiOm51bGwsIkxpbmVXZWlnaHQiOjAuMCwiTGluZVR5cGUiOjAsIlBhcmVudFN0eWxlIjpudWxsfSwiUGFyZW50U3R5bGUiOnsiJHJlZiI6IjcyIn19LCJEYXRlRm9ybWF0Ijp7IiRpZCI6IjI1OSIsIkZvcm1hdFN0cmluZyI6Ik1NTU0gZCwgeXl5eSIsIlNlcGFyYXRvciI6Ii8iLCJVc2VJbnRlcm5hdGlvbmFsRGF0ZUZvcm1hdCI6ZmFsc2V9LCJJc1Zpc2libGUiOnRydWUsIlBhcmVudFN0eWxlIjp7IiRyZWYiOiI1MyJ9fSwiUG9zaXRpb24iOnsiJGlkIjoiMjYwIiwiUmF0aW8iOjAuMCwiSXNDdXN0b20iOmZhbHNlfSwiSWQiOiIyZDIwZDdkYy1jOTRmLTRkZTItOTQ2ZS00MzczZDQ5NGYxMGIiLCJJbXBvcnRJZCI6bnVsbCwiVGl0bGUiOiJFaWdodCBNaWxlc3RvbmUgb3IgRXZlbnQgSGVyZSIsIk5vdGUiOm51bGwsIkh5cGVybGluayI6bnVsbCwiSXNDaGFuZ2VkIjpmYWxzZSwiSXNOZXciOmZhbHNlfSx7IiRpZCI6IjI2MSIsIkRhdGUiOiIyMDA4LTExLTA5VDIzOjU5OjU5Ljk5OVoiLCJTdHlsZSI6eyIkaWQiOiIyNjIiLCJTaGFwZSI6MTAsIkNvbm5lY3Rvck1hcmdpbiI6eyIkcmVmIjoiNTQifSwiQ29ubmVjdG9yU3R5bGUiOnsiJGlkIjoiMjYzIiwiTGluZUNvbG9yIjp7IiRpZCI6IjI2NCIsIiR0eXBlIjoiTkxSRS5Db21tb24uRG9tLlNvbGlkQ29sb3JCcnVzaCwgTkxSRS5Db21tb24iLCJDb2xvciI6eyIkaWQiOiIyNjUiLCJBIjo4OSwiUiI6NjUsIkciOjEzOCwiQiI6MTc5fX0sIkxpbmVXZWlnaHQiOjEuMCwiTGluZVR5cGUiOjAsIlBhcmVudFN0eWxlIjp7IiRyZWYiOiI1NSJ9fSwiSXNCZWxvd1RpbWViYW5kIjpmYWxzZSwiSGlkZURhdGUiOmZhbHNlLCJTaGFwZVNpemUiOjAsIlNwYWNpbmciOjIuMCwiUGFkZGluZyI6eyIkcmVmIjoiNTgifSwiU2hhcGVTdHlsZSI6eyIkaWQiOiIyNjYiLCJNYXJnaW4iOnsiJHJlZiI6IjYwIn0sIlBhZGRpbmciOnsiJHJlZiI6IjYxIn0sIkJhY2tncm91bmQiOnsiJGlkIjoiMjY3IiwiQ29sb3IiOnsiJGlkIjoiMjY4IiwiQSI6MjU1LCJSIjo4MywiRyI6OTIsIkIiOjE5fX0sIklzVmlzaWJsZSI6dHJ1ZSwiV2lkdGgiOjEyLjAsIkhlaWdodCI6MTQuMCwiQm9yZGVyU3R5bGUiOnsiJGlkIjoiMjY5IiwiTGluZUNvbG9yIjp7IiRyZWYiOiI2MyJ9LCJMaW5lV2VpZ2h0IjowLjAsIkxpbmVUeXBlIjowLCJQYXJlbnRTdHlsZSI6eyIkcmVmIjoiNjIifX0sIlBhcmVudFN0eWxlIjp7IiRyZWYiOiI1OSJ9fSwiVGl0bGVTdHlsZSI6eyIkaWQiOiIyNzAiLCJGb250U2V0dGluZ3MiOnsiJGlkIjoiMjcx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3MiIsIkxpbmVDb2xvciI6bnVsbCwiTGluZVdlaWdodCI6MC4wLCJMaW5lVHlwZSI6MCwiUGFyZW50U3R5bGUiOm51bGx9LCJQYXJlbnRTdHlsZSI6eyIkcmVmIjoiNjUifX0sIkRhdGVTdHlsZSI6eyIkaWQiOiIyNzMiLCJGb250U2V0dGluZ3MiOnsiJGlkIjoiMjc0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zUiLCJMaW5lQ29sb3IiOm51bGwsIkxpbmVXZWlnaHQiOjAuMCwiTGluZVR5cGUiOjAsIlBhcmVudFN0eWxlIjpudWxsfSwiUGFyZW50U3R5bGUiOnsiJHJlZiI6IjcyIn19LCJEYXRlRm9ybWF0Ijp7IiRpZCI6IjI3NiIsIkZvcm1hdFN0cmluZyI6Ik1NTU0gZCwgeXl5eSIsIlNlcGFyYXRvciI6Ii8iLCJVc2VJbnRlcm5hdGlvbmFsRGF0ZUZvcm1hdCI6ZmFsc2V9LCJJc1Zpc2libGUiOnRydWUsIlBhcmVudFN0eWxlIjp7IiRyZWYiOiI1MyJ9fSwiUG9zaXRpb24iOnsiJGlkIjoiMjc3IiwiUmF0aW8iOjAuMCwiSXNDdXN0b20iOmZhbHNlfSwiSWQiOiI3ODBiNWNjNS1lYzg1LTRlMzItYWM2YS02N2EzMGI3MTQxODUiLCJJbXBvcnRJZCI6bnVsbCwiVGl0bGUiOiJOaW50aCBNaWxlc3RvbmUgb3IgRXZlbnQgSGVyZSIsIk5vdGUiOm51bGwsIkh5cGVybGluayI6bnVsbCwiSXNDaGFuZ2VkIjpmYWxzZSwiSXNOZXciOmZhbHNlfSx7IiRpZCI6IjI3OCIsIkRhdGUiOiIyMDEyLTAyLTA0VDIzOjU5OjU5Ljk5OVoiLCJTdHlsZSI6eyIkaWQiOiIyNzkiLCJTaGFwZSI6MTIsIkNvbm5lY3Rvck1hcmdpbiI6eyIkcmVmIjoiNTQifSwiQ29ubmVjdG9yU3R5bGUiOnsiJGlkIjoiMjgwIiwiTGluZUNvbG9yIjp7IiRpZCI6IjI4MSIsIiR0eXBlIjoiTkxSRS5Db21tb24uRG9tLlNvbGlkQ29sb3JCcnVzaCwgTkxSRS5Db21tb24iLCJDb2xvciI6eyIkaWQiOiIyODIiLCJBIjo4OSwiUiI6NjUsIkciOjEzOCwiQiI6MTc5fX0sIkxpbmVXZWlnaHQiOjEuMCwiTGluZVR5cGUiOjAsIlBhcmVudFN0eWxlIjp7IiRyZWYiOiI1NSJ9fSwiSXNCZWxvd1RpbWViYW5kIjp0cnVlLCJIaWRlRGF0ZSI6ZmFsc2UsIlNoYXBlU2l6ZSI6MCwiU3BhY2luZyI6Mi4wLCJQYWRkaW5nIjp7IiRyZWYiOiI1OCJ9LCJTaGFwZVN0eWxlIjp7IiRpZCI6IjI4MyIsIk1hcmdpbiI6eyIkcmVmIjoiNjAifSwiUGFkZGluZyI6eyIkcmVmIjoiNjEifSwiQmFja2dyb3VuZCI6eyIkaWQiOiIyODQiLCJDb2xvciI6eyIkaWQiOiIyODUiLCJBIjoyNTUsIlIiOjY1LCJHIjoxMzgsIkIiOjE3OX19LCJJc1Zpc2libGUiOnRydWUsIldpZHRoIjoxMi4wLCJIZWlnaHQiOjE0LjAsIkJvcmRlclN0eWxlIjp7IiRpZCI6IjI4NiIsIkxpbmVDb2xvciI6eyIkcmVmIjoiNjMifSwiTGluZVdlaWdodCI6MC4wLCJMaW5lVHlwZSI6MCwiUGFyZW50U3R5bGUiOnsiJHJlZiI6IjYyIn19LCJQYXJlbnRTdHlsZSI6eyIkcmVmIjoiNTkifX0sIlRpdGxlU3R5bGUiOnsiJGlkIjoiMjg3IiwiRm9udFNldHRpbmdzIjp7IiRpZCI6IjI4OC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ODkiLCJMaW5lQ29sb3IiOm51bGwsIkxpbmVXZWlnaHQiOjAuMCwiTGluZVR5cGUiOjAsIlBhcmVudFN0eWxlIjpudWxsfSwiUGFyZW50U3R5bGUiOnsiJHJlZiI6IjY1In19LCJEYXRlU3R5bGUiOnsiJGlkIjoiMjkwIiwiRm9udFNldHRpbmdzIjp7IiRpZCI6IjI5MS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kyIiwiTGluZUNvbG9yIjpudWxsLCJMaW5lV2VpZ2h0IjowLjAsIkxpbmVUeXBlIjowLCJQYXJlbnRTdHlsZSI6bnVsbH0sIlBhcmVudFN0eWxlIjp7IiRyZWYiOiI3MiJ9fSwiRGF0ZUZvcm1hdCI6eyIkaWQiOiIyOTMiLCJGb3JtYXRTdHJpbmciOiJNTU1NIGQsIHl5eXkiLCJTZXBhcmF0b3IiOiIvIiwiVXNlSW50ZXJuYXRpb25hbERhdGVGb3JtYXQiOmZhbHNlfSwiSXNWaXNpYmxlIjp0cnVlLCJQYXJlbnRTdHlsZSI6eyIkcmVmIjoiNTMifX0sIlBvc2l0aW9uIjp7IiRpZCI6IjI5NCIsIlJhdGlvIjowLjAsIklzQ3VzdG9tIjpmYWxzZX0sIklkIjoiNTMxMTM0YzItZTA4Mi00NDc5LWExM2MtZmI3ZTZlYWViMzBjIiwiSW1wb3J0SWQiOm51bGwsIlRpdGxlIjoiVGVudGggTWlsZXN0b25lIG9yIEV2ZW50IEhlcmUiLCJOb3RlIjpudWxsLCJIeXBlcmxpbmsiOm51bGwsIklzQ2hhbmdlZCI6ZmFsc2UsIklzTmV3IjpmYWxzZX0seyIkaWQiOiIyOTUiLCJEYXRlIjoiMjAxNi0wMS0xNVQyMzo1OTo1OS45OTlaIiwiU3R5bGUiOnsiJGlkIjoiMjk2IiwiU2hhcGUiOjIsIkNvbm5lY3Rvck1hcmdpbiI6eyIkcmVmIjoiNTQifSwiQ29ubmVjdG9yU3R5bGUiOnsiJGlkIjoiMjk3IiwiTGluZUNvbG9yIjp7IiRpZCI6IjI5OCIsIiR0eXBlIjoiTkxSRS5Db21tb24uRG9tLlNvbGlkQ29sb3JCcnVzaCwgTkxSRS5Db21tb24iLCJDb2xvciI6eyIkaWQiOiIyOTkiLCJBIjo4OSwiUiI6MjQ2LCJHIjoxNDYsIkIiOjB9fSwiTGluZVdlaWdodCI6MS4wLCJMaW5lVHlwZSI6MCwiUGFyZW50U3R5bGUiOnsiJHJlZiI6IjU1In19LCJJc0JlbG93VGltZWJhbmQiOmZhbHNlLCJIaWRlRGF0ZSI6ZmFsc2UsIlNoYXBlU2l6ZSI6MSwiU3BhY2luZyI6Mi4wLCJQYWRkaW5nIjp7IiRyZWYiOiI1OCJ9LCJTaGFwZVN0eWxlIjp7IiRpZCI6IjMwMCIsIk1hcmdpbiI6eyIkcmVmIjoiNjAifSwiUGFkZGluZyI6eyIkcmVmIjoiNjEifSwiQmFja2dyb3VuZCI6eyIkaWQiOiIzMDEiLCJDb2xvciI6eyIkaWQiOiIzMDIiLCJBIjoyNTUsIlIiOjI0NiwiRyI6MTQ2LCJCIjowfX0sIklzVmlzaWJsZSI6dHJ1ZSwiV2lkdGgiOjE4LjAsIkhlaWdodCI6MjAuMCwiQm9yZGVyU3R5bGUiOnsiJGlkIjoiMzAzIiwiTGluZUNvbG9yIjp7IiRyZWYiOiI2MyJ9LCJMaW5lV2VpZ2h0IjowLjAsIkxpbmVUeXBlIjowLCJQYXJlbnRTdHlsZSI6eyIkcmVmIjoiNjIifX0sIlBhcmVudFN0eWxlIjp7IiRyZWYiOiI1OSJ9fSwiVGl0bGVTdHlsZSI6eyIkaWQiOiIzMDQiLCJGb250U2V0dGluZ3MiOnsiJGlkIjoiMzA1IiwiRm9udFNpemUiOjEyLCJGb250TmFtZSI6IkFyaWFsIiwiSXNCb2xkIjpmYWxzZSwiSXNJdGFsaWMiOmZhbHNlLCJJc1VuZGVybGluZWQiOmZhbHNlLCJQYXJlbnRTdHlsZSI6eyIkcmVmIjoiNjYifX0sIkF1dG9TaXplIjowLCJGb3JlZ3JvdW5kIjp7IiRpZCI6IjMwNiIsIkNvbG9yIjp7IiRpZCI6IjMwNyIsIkEiOjI1NSwiUiI6MjIzLCJHIjo4MywiQiI6Mzl9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zMDgiLCJMaW5lQ29sb3IiOm51bGwsIkxpbmVXZWlnaHQiOjAuMCwiTGluZVR5cGUiOjAsIlBhcmVudFN0eWxlIjpudWxsfSwiUGFyZW50U3R5bGUiOnsiJHJlZiI6IjY1In19LCJEYXRlU3R5bGUiOnsiJGlkIjoiMzA5IiwiRm9udFNldHRpbmdzIjp7IiRpZCI6IjMxMC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ExIiwiTGluZUNvbG9yIjpudWxsLCJMaW5lV2VpZ2h0IjowLjAsIkxpbmVUeXBlIjowLCJQYXJlbnRTdHlsZSI6bnVsbH0sIlBhcmVudFN0eWxlIjp7IiRyZWYiOiI3MiJ9fSwiRGF0ZUZvcm1hdCI6eyIkaWQiOiIzMTIiLCJGb3JtYXRTdHJpbmciOiJNTU1NIGQsIHl5eXkiLCJTZXBhcmF0b3IiOiIvIiwiVXNlSW50ZXJuYXRpb25hbERhdGVGb3JtYXQiOmZhbHNlfSwiSXNWaXNpYmxlIjp0cnVlLCJQYXJlbnRTdHlsZSI6eyIkcmVmIjoiNTMifX0sIlBvc2l0aW9uIjp7IiRpZCI6IjMxMyIsIlJhdGlvIjowLjAsIklzQ3VzdG9tIjpmYWxzZX0sIklkIjoiNTE2YzJiNjgtN2EwZS00OWM2LWFkMWEtMDQyMzQ5MDQ5MzhmIiwiSW1wb3J0SWQiOm51bGwsIlRpdGxlIjoiVG9kYXkiLCJOb3RlIjpudWxsLCJIeXBlcmxpbmsiOm51bGwsIklzQ2hhbmdlZCI6ZmFsc2UsIklzTmV3IjpmYWxzZX1dLCJUYXNrcyI6W10sIk1zUHJvamVjdEl0ZW1zVHJlZSI6eyIkaWQiOiIzMTQiLCJSb290Ijp7IiRpZCI6IjMxNSIsIkltcG9ydElkIjpudWxsLCJJc0ltcG9ydGVkIjpmYWxzZSwiQ2hpbGRyZW4iOltdfX0sIlNldHRpbmdzIjp7IiRpZCI6IjMxNiIsIkltcGFPcHRpb25zIjp7IiRpZCI6IjMxNy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saW5lSW1wb3J0ZWQiOmZhbHNlfQ=="/>
  <p:tag name="__MASTER" val="__part_0"/>
</p:tagLst>
</file>

<file path=ppt/tags/tag76.xml><?xml version="1.0" encoding="utf-8"?>
<p:tagLst xmlns:a="http://schemas.openxmlformats.org/drawingml/2006/main" xmlns:r="http://schemas.openxmlformats.org/officeDocument/2006/relationships" xmlns:p="http://schemas.openxmlformats.org/presentationml/2006/main">
  <p:tag name="OTLMARKERSHAPE" val="OTL"/>
</p:tagLst>
</file>

<file path=ppt/tags/tag77.xml><?xml version="1.0" encoding="utf-8"?>
<p:tagLst xmlns:a="http://schemas.openxmlformats.org/drawingml/2006/main" xmlns:r="http://schemas.openxmlformats.org/officeDocument/2006/relationships" xmlns:p="http://schemas.openxmlformats.org/presentationml/2006/main">
  <p:tag name="OTLMARKERSHAPE" val="OTL"/>
</p:tagLst>
</file>

<file path=ppt/tags/tag78.xml><?xml version="1.0" encoding="utf-8"?>
<p:tagLst xmlns:a="http://schemas.openxmlformats.org/drawingml/2006/main" xmlns:r="http://schemas.openxmlformats.org/officeDocument/2006/relationships" xmlns:p="http://schemas.openxmlformats.org/presentationml/2006/main">
  <p:tag name="OTLMARKERSHAPE" val="OTL"/>
</p:tagLst>
</file>

<file path=ppt/tags/tag79.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80.xml><?xml version="1.0" encoding="utf-8"?>
<p:tagLst xmlns:a="http://schemas.openxmlformats.org/drawingml/2006/main" xmlns:r="http://schemas.openxmlformats.org/officeDocument/2006/relationships" xmlns:p="http://schemas.openxmlformats.org/presentationml/2006/main">
  <p:tag name="OTLMARKERSHAPE" val="OTL"/>
</p:tagLst>
</file>

<file path=ppt/tags/tag81.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iJMZWFmIiwiSXNUZW1wbGF0ZSI6ZmFsc2UsIlZlcnNpb24iOnsiJGlkIjoiMiIsIlZlcnNpb24iOiIzLjAuMSIsIk9yaWdpbmFsQXNzZW1ibHlWZXJzaW9uIjoiMy4wMS4wMi4wMCIsIkVkaXRpb24iOiJQbHVzIiwiSXNQbHVzRWRpdGlvbiI6dHJ1ZX0sIkVmZmVjdCI6MSwiU3R5bGUiOnsiJGlkIjoiMyIsIlRpbWViYW5kU3R5bGUiOnsiJGlkIjoiNCIsIlNjYWxlTWFya2luZyI6MCwiU2hhcGUiOjE3LCJTaGFwZVN0eWxlIjp7IiRpZCI6IjUiLCJNYXJnaW4iOnsiJGlkIjoiNiIsIlRvcCI6MCwiTGVmdCI6MTAsIlJpZ2h0IjoxMCwiQm90dG9tIjowfSwiUGFkZGluZyI6eyIkaWQiOiI3IiwiVG9wIjozLCJMZWZ0IjoxMywiUmlnaHQiOjEzLCJCb3R0b20iOjN9LCJCYWNrZ3JvdW5kIjp7IiRpZCI6IjgiLCJDb2xvciI6eyIkaWQiOiI5IiwiQSI6MjU1LCJSIjoxNjYsIkciOjE4MywiQiI6Mzl9fSwiSXNWaXNpYmxlIjp0cnVlLCJXaWR0aCI6ODU4LjAsIkhlaWdodCI6MzAuMCwiQm9yZGVyU3R5bGUiOnsiJGlkIjoiMTAiLCJMaW5lQ29sb3IiOnsiJGlkIjoiMTEiLCIkdHlwZSI6Ik5MUkUuQ29tbW9uLkRvbS5Tb2xpZENvbG9yQnJ1c2gsIE5MUkUuQ29tbW9uIiwiQ29sb3IiOnsiJGlkIjoiMTIiLCJBIjoyNTUsIlIiOjI1NSwiRyI6MCwiQiI6MH19LCJMaW5lV2VpZ2h0IjowLjAsIkxpbmVUeXBlIjowLCJQYXJlbnRTdHlsZSI6bnVsbH0sIlBhcmVudFN0eWxlIjpudWxsfSwiUmlnaHRFbmRDYXBzU3R5bGUiOnsiJGlkIjoiMTMiLCJGb250U2V0dGluZ3MiOnsiJGlkIjoiMTQiLCJGb250U2l6ZSI6MTgsIkZvbnROYW1lIjoiQ2FsaWJyaSIsIklzQm9sZCI6dHJ1ZSwiSXNJdGFsaWMiOmZhbHNlLCJJc1VuZGVybGluZWQiOmZhbHNlLCJQYXJlbnRTdHlsZSI6bnVsbH0sIkF1dG9TaXplIjowLCJGb3JlZ3JvdW5kIjp7IiRpZCI6IjE1IiwiQ29sb3IiOnsiJGlkIjoiMTYiLCJBIjoyNTUsIlIiOjE2NiwiRyI6MTgzLCJCIjozOX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MCwiUiI6MCwiRyI6MCwiQiI6MH19LCJJc1Zpc2libGUiOmZhbHN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TY2LCJHIjoxODMsIkIiOjM5fX0sIk1heFdpZHRoIjoiSW5maW5pdHkiLCJNYXhIZWlnaHQiOiJJbmZpbml0eSIsIlNtYXJ0Rm9yZWdyb3VuZElzQWN0aXZlIjpmYWxzZSwiSG9yaXpvbnRhbEFsaWdubWVudCI6MCwiVmVydGljYWxBbGlnbm1lbnQiOjAsIlNtYXJ0Rm9yZWdyb3VuZCI6bnVsbCwiTWFyZ2luIjp7IiRpZCI6IjI1IiwiVG9wIjowLCJMZWZ0IjoyMCwiUmlnaHQiOjAsIkJvdHRvbSI6MH0sIlBhZGRpbmciOnsiJGlkIjoiMjYiLCJUb3AiOjAsIkxlZnQiOjAsIlJpZ2h0IjowLCJCb3R0b20iOjB9LCJCYWNrZ3JvdW5kIjp7IiRpZCI6IjI3IiwiQ29sb3IiOnsiJHJlZiI6IjIwIn19LCJJc1Zpc2libGUiOmZhbHNlLCJXaWR0aCI6MC4wLCJIZWlnaHQiOjAuMCwiQm9yZGVyU3R5bGUiOm51bGwsIlBhcmVudFN0eWxlIjpudWxsfSwiVG9kYXlUZXh0U3R5bGUiOnsiJGlkIjoiMjgiLCJGb250U2V0dGluZ3MiOnsiJGlkIjoiMjkiLCJGb250U2l6ZSI6MTI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1hcmdpbiI6eyIkaWQiOiIzMiIsIlRvcCI6MCwiTGVmdCI6MCwiUmlnaHQiOjAsIkJvdHRvbSI6MH0sIlBhZGRpbmciOnsiJGlkIjoiMzMiLCJUb3AiOjAsIkxlZnQiOjAsIlJpZ2h0IjowLCJCb3R0b20iOjB9LCJCYWNrZ3JvdW5kIjp7IiRpZCI6IjM0IiwiQ29sb3IiOnsiJHJlZiI6IjIwIn19LCJJc1Zpc2libGUiOnRydW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jU1LCJHIjowLCJCIjowfX0sIklzVmlzaWJsZSI6dHJ1ZSwiV2lkdGgiOjAuMCwiSGVpZ2h0IjowLjAsIkJvcmRlclN0eWxlIjpudWxsLCJQYXJlbnRTdHlsZSI6bnVsbH0sIlNjYWxlU3R5bGUiOnsiJGlkIjoiNDAiLCJTaG93U2VnbWVudFNlcGFyYXRvcnMiOnRydW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iwiUiI6MjU1LCJHIjowLCJCIjowfX0sIkFwcGVuZFllYXJPblllYXJDaGFuZ2UiOnRydWUsIkVsYXBzZWRUaW1lRm9ybWF0IjowLCJUb2RheU1hcmtlclBvc2l0aW9uIjowLCJRdWlja1Bvc2l0aW9uIjozLCJBYnNvbHV0ZVBvc2l0aW9uIjoyMTYuMCwiTWFyZ2luIjp7IiRpZCI6IjQ5IiwiVG9wIjowLCJMZWZ0IjoxMCwiUmlnaHQiOjEwLCJCb3R0b20iOjB9LCJQYWRkaW5nIjp7IiRpZCI6IjUwIiwiVG9wIjowLCJMZWZ0IjowLCJSaWdodCI6MCwiQm90dG9tIjowfSwiQmFja2dyb3VuZCI6eyIkaWQiOiI1MSIsIkNvbG9yIjp7IiRpZCI6IjUyIiwiQSI6MjU1LCJSIjozMSwiRyI6NzMsIkIiOjEyNX19LCJJc1Zpc2libGUiOnRydWUsIldpZHRoIjowLjAsIkhlaWdodCI6MC4wLCJCb3JkZXJTdHlsZSI6bnVsbCwiUGFyZW50U3R5bGUiOm51bGx9LCJEZWZhdWx0TWlsZXN0b25lU3R5bGUiOnsiJGlkIjoiNTMiLCJTaGFwZSI6OS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yLCJGb250TmFtZSI6IkFyaWFsIiwiSXNCb2xkIjpmYWxzZSwiSXNJdGFsaWMiOmZhbHNlLCJJc1VuZGVybGluZWQiOmZhbHNlLCJQYXJlbnRTdHlsZSI6bnVsbH0sIkF1dG9TaXplIjowLCJGb3JlZ3JvdW5kIjp7IiRpZCI6IjY3IiwiQ29sb3IiOnsiJGlkIjoiNjgiLCJBIjoyNTUsIlIiOjk0LCJHIjo5NCwiQiI6OTR9fSwiTWF4V2lkdGgiOjIwMC4wLCJNYXhIZWlnaHQiOiJJbmZpbml0eSIsIlNtYXJ0Rm9yZWdyb3VuZElzQWN0aXZlIjpmYWxzZSwiSG9yaXpvbnRhbEFsaWdubWVudCI6MSwiVmVydGljYWxBbGlnbm1lbnQiOjAsIlNtYXJ0Rm9yZWdyb3VuZCI6bnVsbCwiTWFyZ2luIjp7IiRpZCI6IjY5IiwiVG9wIjowLCJMZWZ0IjowLCJSaWdodCI6MCwiQm90dG9tIjowfSwiUGFkZGluZyI6eyIkaWQiOiI3MCIsIlRvcCI6MCwiTGVmdCI6MCwiUmlnaHQiOjAsIkJvdHRvbSI6MH0sIkJhY2tncm91bmQiOnsiJGlkIjoiNzEiLCJDb2xvciI6eyIkcmVmIjoiMjAifX0sIklzVmlzaWJsZSI6dHJ1ZSwiV2lkdGgiOjAuMCwiSGVpZ2h0IjowLjAsIkJvcmRlclN0eWxlIjpudWxsLCJQYXJlbnRTdHlsZSI6bnVsbH0sIkRhdGVTdHlsZSI6eyIkaWQiOiI3MiIsIkZvbnRTZXR0aW5ncyI6eyIkaWQiOiI3MyIsIkZvbnRTaXplIjoxMCwiRm9udE5hbWUiOiJBcmlhbCBOYXJyb3ciLCJJc0JvbGQiOmZhbHNlLCJJc0l0YWxpYyI6ZmFsc2UsIklzVW5kZXJsaW5lZCI6ZmFsc2UsIlBhcmVudFN0eWxlIjpudWxsfSwiQXV0b1NpemUiOjAsIkZvcmVncm91bmQiOnsiJGlkIjoiNzQiLCJDb2xvciI6eyIkaWQiOiI3NSIsIkEiOjI1NSwiUiI6MTY2LCJHIjoxODMsIkIiOjM5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U1NTSBkLCB5eXl5IiwiU2VwYXJhdG9yIjoiLyIsIlVzZUludGVybmF0aW9uYWxEYXRlRm9ybWF0IjpmYWxzZX0sIklzVmlzaWJsZSI6dHJ1ZSwiUGFyZW50U3R5bGUiOm51bGx9LCJEZWZhdWx0VGFza1N0eWxlIjp7IiRpZCI6IjgwIiwiU2hhcGUiOjgsIlNoYXBlVGhpY2tuZXNzIjoxLCJEdXJhdGlvbkZvcm1hdCI6MCwiSW5jbHVkZU5vbldvcmtpbmdEYXlzSW5EdXJhdGlvbiI6dHJ1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xNjYsIkciOjE4MywiQiI6Mzl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xNjYsIkciOjE4MywiQiI6Mzl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w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EuMCwiTGluZVR5cGUiOjAsIlBhcmVudFN0eWxlIjpudWxsfSwiTWFyZ2luIjpudWxsLCJTdGFydERhdGVQb3NpdGlvbiI6MywiRW5kRGF0ZVBvc2l0aW9uIjozLCJUaXRsZVBvc2l0aW9uIjo0LCJEdXJhdGlvblBvc2l0aW9uIjo2LCJQZXJjZW50YWdlQ29tcGxldGVkUG9zaXRpb24iOjYsIlNwYWNpbmciOjUsIklzQmVsb3dUaW1lYmFuZCI6dHJ1ZSwiUGVyY2VudGFnZUNvbXBsZXRlU2hhcGVPcGFjaXR5IjozNSwiU2hhcGVTdHlsZSI6eyIkaWQiOiIxMDEiLCJNYXJnaW4iOnsiJGlkIjoiMTAyIiwiVG9wIjowLCJMZWZ0Ijo0LCJSaWdodCI6NCwiQm90dG9tIjowfSwiUGFkZGluZyI6eyIkaWQiOiIxMDMiLCJUb3AiOjAsIkxlZnQiOjAsIlJpZ2h0IjowLCJCb3R0b20iOjB9LCJCYWNrZ3JvdW5kIjpudWxsLCJJc1Zpc2libGUiOnRydWUsIldpZHRoIjowLjAsIkhlaWdodCI6MTYuMCwiQm9yZGVyU3R5bGUiOnsiJGlkIjoiMTA0IiwiTGluZUNvbG9yIjp7IiRpZCI6IjEwNSIsIiR0eXBlIjoiTkxSRS5Db21tb24uRG9tLlNvbGlkQ29sb3JCcnVzaCwgTkxSRS5Db21tb24iLCJDb2xvciI6eyIkaWQiOiIxMDYiLCJBIjoyNTUsIlIiOjI1NSwiRyI6MCwiQiI6MH19LCJMaW5lV2VpZ2h0IjowLjAsIkxpbmVUeXBlIjowLCJQYXJlbnRTdHlsZSI6bnVsbH0sIlBhcmVudFN0eWxlIjpudWxsfSwiVGl0bGVTdHlsZSI6eyIkaWQiOiIxMDciLCJGb250U2V0dGluZ3MiOnsiJGlkIjoiMTA4IiwiRm9udFNpemUiOjExLCJGb250TmFtZSI6IkNhbGlicmkiLCJJc0JvbGQiOnRydWUsIklzSXRhbGljIjpmYWxzZSwiSXNVbmRlcmxpbmVkIjpmYWxzZSwiUGFyZW50U3R5bGUiOm51bGx9LCJBdXRvU2l6ZSI6MCwiRm9yZWdyb3VuZCI6eyIkaWQiOiIxMDkiLCJDb2xvciI6eyIkaWQiOiIxMTAiLCJBIjoyNTUsIlIiOjAsIkciOjAsIkIiOjB9fSwiTWF4V2lkdGgiOjcyMC4wLCJNYXhIZWlnaHQiOiJJbmZpbml0eSIsIlNtYXJ0Rm9yZWdyb3VuZElzQWN0aXZlIjp0cnVlLCJIb3Jpem9udGFsQWxpZ25tZW50Ijox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k0LCJHIjo5NCwiQiI6OTR9fSwiTWF4V2lkdGgiOjIwMC4wLCJNYXhIZWlnaHQiOiJJbmZpbml0eSIsIlNtYXJ0Rm9yZWdyb3VuZElzQWN0aXZlIjpmYWxzZSwiSG9yaXpvbnRhbEFsaWdubWVudCI6MCwiVmVydGljYWxBbGlnbm1lbnQiOjAsIlNtYXJ0Rm9yZWdyb3VuZCI6bnVsbCwiTWFyZ2luIjp7IiRpZCI6IjExOCIsIlRvcCI6MCwiTGVmdCI6MCwiUmlnaHQiOjAsIkJvdHRvbSI6MH0sIlBhZGRpbmciOnsiJGlkIjoiMTE5IiwiVG9wIjowLCJMZWZ0IjowLCJSaWdodCI6MCwiQm90dG9tIjowfSwiQmFja2dyb3VuZCI6eyIkaWQiOiIxMjAiLCJDb2xvciI6eyIkcmVmIjoiMjAifX0sIklzVmlzaWJsZSI6dHJ1ZSwiV2lkdGgiOjAuMCwiSGVpZ2h0IjowLjAsIkJvcmRlclN0eWxlIjpudWxsLCJQYXJlbnRTdHlsZSI6bnVsbH0sIkRhdGVGb3JtYXQiOnsiJGlkIjoiMTIxIiwiRm9ybWF0U3RyaW5nIjoiTU1NIGQiLCJTZXBhcmF0b3IiOiIvIiwiVXNlSW50ZXJuYXRpb25hbERhdGVGb3JtYXQiOmZhbHNlfSwiSXNWaXNpYmxlIjp0cnVlLCJQYXJlbnRTdHlsZSI6bnVsbH0sIlNob3dFbGFwc2VkVGltZUdyYWRpZW50U3R5bGUiOmZhbHNlfSwiU2NhbGUiOnsiJGlkIjoiMTIyIiwiU3RhcnREYXRlIjoiMTk3OC0xMC0wMVQyMzo1OTo1OS45OTlaIiwiRW5kRGF0ZSI6IjIwMTYtMDEtMTVUMjM6NTk6NTkuOTk5WiIsIkZvcm1hdCI6Ik1NIiwiVHlwZSI6NCwiQXV0b0RhdGVSYW5nZSI6dHJ1ZSwiV29ya2luZ0RheXMiOjMxLCJUb2RheU1hcmtlclRleHQiOiJUb2RheSIsIkF1dG9TY2FsZVR5cGUiOnRydWV9LCJNaWxlc3RvbmVzIjpbeyIkaWQiOiIxMjMiLCJEYXRlIjoiMTk3OS0xMC0wMVQyMzo1OTo1OS45OTlaIiwiU3R5bGUiOnsiJGlkIjoiMTI0IiwiU2hhcGUiOjIsIkNvbm5lY3Rvck1hcmdpbiI6eyIkcmVmIjoiNTQifSwiQ29ubmVjdG9yU3R5bGUiOnsiJGlkIjoiMTI1IiwiTGluZUNvbG9yIjp7IiRpZCI6IjEyNiIsIiR0eXBlIjoiTkxSRS5Db21tb24uRG9tLlNvbGlkQ29sb3JCcnVzaCwgTkxSRS5Db21tb24iLCJDb2xvciI6eyIkaWQiOiIxMjciLCJBIjo4OSwiUiI6MjQ2LCJHIjoxNDYsIkIiOjB9fSwiTGluZVdlaWdodCI6MS4wLCJMaW5lVHlwZSI6MCwiUGFyZW50U3R5bGUiOnsiJHJlZiI6IjU1In19LCJJc0JlbG93VGltZWJhbmQiOmZhbHNlLCJIaWRlRGF0ZSI6ZmFsc2UsIlNoYXBlU2l6ZSI6MSwiU3BhY2luZyI6Mi4wLCJQYWRkaW5nIjp7IiRyZWYiOiI1OCJ9LCJTaGFwZVN0eWxlIjp7IiRpZCI6IjEyOCIsIk1hcmdpbiI6eyIkcmVmIjoiNjAifSwiUGFkZGluZyI6eyIkcmVmIjoiNjEifSwiQmFja2dyb3VuZCI6eyIkaWQiOiIxMjkiLCJDb2xvciI6eyIkaWQiOiIxMzAiLCJBIjoyNTUsIlIiOjI0NiwiRyI6MTQ2LCJCIjowfX0sIklzVmlzaWJsZSI6dHJ1ZSwiV2lkdGgiOjE4LjAsIkhlaWdodCI6MjAuMCwiQm9yZGVyU3R5bGUiOnsiJGlkIjoiMTMxIiwiTGluZUNvbG9yIjp7IiRyZWYiOiI2MyJ9LCJMaW5lV2VpZ2h0IjowLjAsIkxpbmVUeXBlIjowLCJQYXJlbnRTdHlsZSI6eyIkcmVmIjoiNjIifX0sIlBhcmVudFN0eWxlIjp7IiRyZWYiOiI1OSJ9fSwiVGl0bGVTdHlsZSI6eyIkaWQiOiIxMzIiLCJGb250U2V0dGluZ3MiOnsiJGlkIjoiMTMzIiwiRm9udFNpemUiOjEyLCJGb250TmFtZSI6IkFyaWFsIiwiSXNCb2xkIjpmYWxzZSwiSXNJdGFsaWMiOmZhbHNlLCJJc1VuZGVybGluZWQiOmZhbHNlLCJQYXJlbnRTdHlsZSI6eyIkcmVmIjoiNjYifX0sIkF1dG9TaXplIjowLCJGb3JlZ3JvdW5kIjp7IiRpZCI6IjEzNCIsIkNvbG9yIjp7IiRpZCI6IjEzNSIsIkEiOjI1NSwiUiI6MjIzLCJHIjo4MywiQiI6Mzl9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MzYiLCJMaW5lQ29sb3IiOm51bGwsIkxpbmVXZWlnaHQiOjAuMCwiTGluZVR5cGUiOjAsIlBhcmVudFN0eWxlIjpudWxsfSwiUGFyZW50U3R5bGUiOnsiJHJlZiI6IjY1In19LCJEYXRlU3R5bGUiOnsiJGlkIjoiMTM3IiwiRm9udFNldHRpbmdzIjp7IiRpZCI6IjEzOC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M5IiwiTGluZUNvbG9yIjpudWxsLCJMaW5lV2VpZ2h0IjowLjAsIkxpbmVUeXBlIjowLCJQYXJlbnRTdHlsZSI6bnVsbH0sIlBhcmVudFN0eWxlIjp7IiRyZWYiOiI3MiJ9fSwiRGF0ZUZvcm1hdCI6eyIkaWQiOiIxNDAiLCJGb3JtYXRTdHJpbmciOiJNTU1NIGQsIHl5eXkiLCJTZXBhcmF0b3IiOiIvIiwiVXNlSW50ZXJuYXRpb25hbERhdGVGb3JtYXQiOmZhbHNlfSwiSXNWaXNpYmxlIjp0cnVlLCJQYXJlbnRTdHlsZSI6eyIkcmVmIjoiNTMifX0sIlBvc2l0aW9uIjp7IiRpZCI6IjE0MSIsIlJhdGlvIjowLjAsIklzQ3VzdG9tIjpmYWxzZX0sIklkIjoiMjJiYTk2NjgtOTdhMy00NjU3LWFmYzEtNjlhZGU2MzlhN2ZiIiwiSW1wb3J0SWQiOm51bGwsIlRpdGxlIjoiRmlyc3QgTWlsZXN0b25lIG9yIEV2ZW50IEhlcmUiLCJOb3RlIjpudWxsLCJIeXBlcmxpbmsiOm51bGwsIklzQ2hhbmdlZCI6ZmFsc2UsIklzTmV3IjpmYWxzZX0seyIkaWQiOiIxNDIiLCJEYXRlIjoiMTk4My0wNy0xNFQyMzo1OTo1OS45OTlaIiwiU3R5bGUiOnsiJGlkIjoiMTQzIiwiU2hhcGUiOjEwLCJDb25uZWN0b3JNYXJnaW4iOnsiJHJlZiI6IjU0In0sIkNvbm5lY3RvclN0eWxlIjp7IiRpZCI6IjE0NCIsIkxpbmVDb2xvciI6eyIkaWQiOiIxNDUiLCIkdHlwZSI6Ik5MUkUuQ29tbW9uLkRvbS5Tb2xpZENvbG9yQnJ1c2gsIE5MUkUuQ29tbW9uIiwiQ29sb3IiOnsiJGlkIjoiMTQ2IiwiQSI6ODksIlIiOjE2NiwiRyI6MTgzLCJCIjozOX19LCJMaW5lV2VpZ2h0IjoxLjAsIkxpbmVUeXBlIjowLCJQYXJlbnRTdHlsZSI6eyIkcmVmIjoiNTUifX0sIklzQmVsb3dUaW1lYmFuZCI6dHJ1ZSwiSGlkZURhdGUiOmZhbHNlLCJTaGFwZVNpemUiOjAsIlNwYWNpbmciOjIuMCwiUGFkZGluZyI6eyIkcmVmIjoiNTgifSwiU2hhcGVTdHlsZSI6eyIkaWQiOiIxNDciLCJNYXJnaW4iOnsiJHJlZiI6IjYwIn0sIlBhZGRpbmciOnsiJHJlZiI6IjYxIn0sIkJhY2tncm91bmQiOnsiJGlkIjoiMTQ4IiwiQ29sb3IiOnsiJGlkIjoiMTQ5IiwiQSI6MjU1LCJSIjo4MywiRyI6OTIsIkIiOjE5fX0sIklzVmlzaWJsZSI6dHJ1ZSwiV2lkdGgiOjEyLjAsIkhlaWdodCI6MTQuMCwiQm9yZGVyU3R5bGUiOnsiJGlkIjoiMTUwIiwiTGluZUNvbG9yIjp7IiRyZWYiOiI2MyJ9LCJMaW5lV2VpZ2h0IjowLjAsIkxpbmVUeXBlIjowLCJQYXJlbnRTdHlsZSI6eyIkcmVmIjoiNjIifX0sIlBhcmVudFN0eWxlIjp7IiRyZWYiOiI1OSJ9fSwiVGl0bGVTdHlsZSI6eyIkaWQiOiIxNTEiLCJGb250U2V0dGluZ3MiOnsiJGlkIjoiMTUy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1MyIsIkxpbmVDb2xvciI6bnVsbCwiTGluZVdlaWdodCI6MC4wLCJMaW5lVHlwZSI6MCwiUGFyZW50U3R5bGUiOm51bGx9LCJQYXJlbnRTdHlsZSI6eyIkcmVmIjoiNjUifX0sIkRhdGVTdHlsZSI6eyIkaWQiOiIxNTQiLCJGb250U2V0dGluZ3MiOnsiJGlkIjoiMTU1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TYiLCJMaW5lQ29sb3IiOm51bGwsIkxpbmVXZWlnaHQiOjAuMCwiTGluZVR5cGUiOjAsIlBhcmVudFN0eWxlIjpudWxsfSwiUGFyZW50U3R5bGUiOnsiJHJlZiI6IjcyIn19LCJEYXRlRm9ybWF0Ijp7IiRpZCI6IjE1NyIsIkZvcm1hdFN0cmluZyI6Ik1NTU0gZCwgeXl5eSIsIlNlcGFyYXRvciI6Ii8iLCJVc2VJbnRlcm5hdGlvbmFsRGF0ZUZvcm1hdCI6ZmFsc2V9LCJJc1Zpc2libGUiOnRydWUsIlBhcmVudFN0eWxlIjp7IiRyZWYiOiI1MyJ9fSwiUG9zaXRpb24iOnsiJGlkIjoiMTU4IiwiUmF0aW8iOjAuMCwiSXNDdXN0b20iOmZhbHNlfSwiSWQiOiIxOGE1MjFkNi04ZGJmLTQwOGYtOTM1Ni0yYzA0MGNmN2E0YjEiLCJJbXBvcnRJZCI6bnVsbCwiVGl0bGUiOiJTZWNvbmQgTWlsZXN0b25lIG9yIEV2ZW50IEhlcmUiLCJOb3RlIjpudWxsLCJIeXBlcmxpbmsiOm51bGwsIklzQ2hhbmdlZCI6ZmFsc2UsIklzTmV3IjpmYWxzZX0seyIkaWQiOiIxNTkiLCJEYXRlIjoiMTk4Ni0xMS0yMlQyMzo1OTo1OS45OTlaIiwiU3R5bGUiOnsiJGlkIjoiMTYwIiwiU2hhcGUiOjEyLCJDb25uZWN0b3JNYXJnaW4iOnsiJHJlZiI6IjU0In0sIkNvbm5lY3RvclN0eWxlIjp7IiRpZCI6IjE2MSIsIkxpbmVDb2xvciI6eyIkaWQiOiIxNjIiLCIkdHlwZSI6Ik5MUkUuQ29tbW9uLkRvbS5Tb2xpZENvbG9yQnJ1c2gsIE5MUkUuQ29tbW9uIiwiQ29sb3IiOnsiJGlkIjoiMTYzIiwiQSI6ODksIlIiOjY1LCJHIjoxMzgsIkIiOjE3OX19LCJMaW5lV2VpZ2h0IjoxLjAsIkxpbmVUeXBlIjowLCJQYXJlbnRTdHlsZSI6eyIkcmVmIjoiNTUifX0sIklzQmVsb3dUaW1lYmFuZCI6ZmFsc2UsIkhpZGVEYXRlIjpmYWxzZSwiU2hhcGVTaXplIjowLCJTcGFjaW5nIjoyLjAsIlBhZGRpbmciOnsiJHJlZiI6IjU4In0sIlNoYXBlU3R5bGUiOnsiJGlkIjoiMTY0IiwiTWFyZ2luIjp7IiRyZWYiOiI2MCJ9LCJQYWRkaW5nIjp7IiRyZWYiOiI2MSJ9LCJCYWNrZ3JvdW5kIjp7IiRpZCI6IjE2NSIsIkNvbG9yIjp7IiRpZCI6IjE2NiIsIkEiOjI1NSwiUiI6NjUsIkciOjEzOCwiQiI6MTc5fX0sIklzVmlzaWJsZSI6dHJ1ZSwiV2lkdGgiOjEyLjAsIkhlaWdodCI6MTQuMCwiQm9yZGVyU3R5bGUiOnsiJGlkIjoiMTY3IiwiTGluZUNvbG9yIjp7IiRyZWYiOiI2MyJ9LCJMaW5lV2VpZ2h0IjowLjAsIkxpbmVUeXBlIjowLCJQYXJlbnRTdHlsZSI6eyIkcmVmIjoiNjIifX0sIlBhcmVudFN0eWxlIjp7IiRyZWYiOiI1OSJ9fSwiVGl0bGVTdHlsZSI6eyIkaWQiOiIxNjgiLCJGb250U2V0dGluZ3MiOnsiJGlkIjoiMTY5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3MCIsIkxpbmVDb2xvciI6bnVsbCwiTGluZVdlaWdodCI6MC4wLCJMaW5lVHlwZSI6MCwiUGFyZW50U3R5bGUiOm51bGx9LCJQYXJlbnRTdHlsZSI6eyIkcmVmIjoiNjUifX0sIkRhdGVTdHlsZSI6eyIkaWQiOiIxNzEiLCJGb250U2V0dGluZ3MiOnsiJGlkIjoiMTcy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zMiLCJMaW5lQ29sb3IiOm51bGwsIkxpbmVXZWlnaHQiOjAuMCwiTGluZVR5cGUiOjAsIlBhcmVudFN0eWxlIjpudWxsfSwiUGFyZW50U3R5bGUiOnsiJHJlZiI6IjcyIn19LCJEYXRlRm9ybWF0Ijp7IiRpZCI6IjE3NCIsIkZvcm1hdFN0cmluZyI6Ik1NTU0gZCwgeXl5eSIsIlNlcGFyYXRvciI6Ii8iLCJVc2VJbnRlcm5hdGlvbmFsRGF0ZUZvcm1hdCI6ZmFsc2V9LCJJc1Zpc2libGUiOnRydWUsIlBhcmVudFN0eWxlIjp7IiRyZWYiOiI1MyJ9fSwiUG9zaXRpb24iOnsiJGlkIjoiMTc1IiwiUmF0aW8iOjAuMCwiSXNDdXN0b20iOmZhbHNlfSwiSWQiOiJmMzdkZmIzMy0xY2Y0LTQ5MDktYmZmMS04MDcwNGVhNTE5NDIiLCJJbXBvcnRJZCI6bnVsbCwiVGl0bGUiOiJUaGlyZCBNaWxlc3RvbmUgb3IgRXZlbnQgSGVyZSIsIk5vdGUiOm51bGwsIkh5cGVybGluayI6bnVsbCwiSXNDaGFuZ2VkIjpmYWxzZSwiSXNOZXciOmZhbHNlfSx7IiRpZCI6IjE3NiIsIkRhdGUiOiIxOTk1LTAzLTAxVDIzOjU5OjU5Ljk5OVoiLCJTdHlsZSI6eyIkaWQiOiIxNzciLCJTaGFwZSI6MSwiQ29ubmVjdG9yTWFyZ2luIjp7IiRyZWYiOiI1NCJ9LCJDb25uZWN0b3JTdHlsZSI6eyIkaWQiOiIxNzgiLCJMaW5lQ29sb3IiOnsiJGlkIjoiMTc5IiwiJHR5cGUiOiJOTFJFLkNvbW1vbi5Eb20uU29saWRDb2xvckJydXNoLCBOTFJFLkNvbW1vbiIsIkNvbG9yIjp7IiRpZCI6IjE4MCIsIkEiOjg5LCJSIjoyNDYsIkciOjE0NiwiQiI6MH19LCJMaW5lV2VpZ2h0IjoxLjAsIkxpbmVUeXBlIjowLCJQYXJlbnRTdHlsZSI6eyIkcmVmIjoiNTUifX0sIklzQmVsb3dUaW1lYmFuZCI6dHJ1ZSwiSGlkZURhdGUiOmZhbHNlLCJTaGFwZVNpemUiOjEsIlNwYWNpbmciOjIuMCwiUGFkZGluZyI6eyIkcmVmIjoiNTgifSwiU2hhcGVTdHlsZSI6eyIkaWQiOiIxODEiLCJNYXJnaW4iOnsiJHJlZiI6IjYwIn0sIlBhZGRpbmciOnsiJHJlZiI6IjYxIn0sIkJhY2tncm91bmQiOnsiJGlkIjoiMTgyIiwiQ29sb3IiOnsiJGlkIjoiMTgzIiwiQSI6MjU1LCJSIjoyNDYsIkciOjE0NiwiQiI6MH19LCJJc1Zpc2libGUiOnRydWUsIldpZHRoIjoxOC4wLCJIZWlnaHQiOjIwLjAsIkJvcmRlclN0eWxlIjp7IiRpZCI6IjE4NCIsIkxpbmVDb2xvciI6eyIkcmVmIjoiNjMifSwiTGluZVdlaWdodCI6MC4wLCJMaW5lVHlwZSI6MCwiUGFyZW50U3R5bGUiOnsiJHJlZiI6IjYyIn19LCJQYXJlbnRTdHlsZSI6eyIkcmVmIjoiNTkifX0sIlRpdGxlU3R5bGUiOnsiJGlkIjoiMTg1IiwiRm9udFNldHRpbmdzIjp7IiRpZCI6IjE4Ni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ODciLCJMaW5lQ29sb3IiOm51bGwsIkxpbmVXZWlnaHQiOjAuMCwiTGluZVR5cGUiOjAsIlBhcmVudFN0eWxlIjpudWxsfSwiUGFyZW50U3R5bGUiOnsiJHJlZiI6IjY1In19LCJEYXRlU3R5bGUiOnsiJGlkIjoiMTg4IiwiRm9udFNldHRpbmdzIjp7IiRpZCI6IjE4OS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kwIiwiTGluZUNvbG9yIjpudWxsLCJMaW5lV2VpZ2h0IjowLjAsIkxpbmVUeXBlIjowLCJQYXJlbnRTdHlsZSI6bnVsbH0sIlBhcmVudFN0eWxlIjp7IiRyZWYiOiI3MiJ9fSwiRGF0ZUZvcm1hdCI6eyIkaWQiOiIxOTEiLCJGb3JtYXRTdHJpbmciOiJNTU1NIGQsIHl5eXkiLCJTZXBhcmF0b3IiOiIvIiwiVXNlSW50ZXJuYXRpb25hbERhdGVGb3JtYXQiOmZhbHNlfSwiSXNWaXNpYmxlIjp0cnVlLCJQYXJlbnRTdHlsZSI6eyIkcmVmIjoiNTMifX0sIlBvc2l0aW9uIjp7IiRpZCI6IjE5MiIsIlJhdGlvIjowLjI4MzIyMzM3ODIxNjc3ODc5LCJJc0N1c3RvbSI6dHJ1ZX0sIklkIjoiMDQwNjQ4YTItNmZmOC00NDY4LWEyNGUtNzQ4MGFkOTE2MjBlIiwiSW1wb3J0SWQiOm51bGwsIlRpdGxlIjoiRm91cnRoIE1pbGVzdG9uZSBvciBFdmVudCBIZXJlIiwiTm90ZSI6bnVsbCwiSHlwZXJsaW5rIjpudWxsLCJJc0NoYW5nZWQiOmZhbHNlLCJJc05ldyI6ZmFsc2V9LHsiJGlkIjoiMTkzIiwiRGF0ZSI6IjE5OTYtMDQtMDFUMjM6NTk6NTkuOTk5WiIsIlN0eWxlIjp7IiRpZCI6IjE5NCIsIlNoYXBlIjo1LCJDb25uZWN0b3JNYXJnaW4iOnsiJHJlZiI6IjU0In0sIkNvbm5lY3RvclN0eWxlIjp7IiRpZCI6IjE5NSIsIkxpbmVDb2xvciI6eyIkaWQiOiIxOTYiLCIkdHlwZSI6Ik5MUkUuQ29tbW9uLkRvbS5Tb2xpZENvbG9yQnJ1c2gsIE5MUkUuQ29tbW9uIiwiQ29sb3IiOnsiJGlkIjoiMTk3IiwiQSI6ODksIlIiOjIyMywiRyI6ODMsIkIiOjM5fX0sIkxpbmVXZWlnaHQiOjEuMCwiTGluZVR5cGUiOjAsIlBhcmVudFN0eWxlIjp7IiRyZWYiOiI1NSJ9fSwiSXNCZWxvd1RpbWViYW5kIjpmYWxzZSwiSGlkZURhdGUiOmZhbHNlLCJTaGFwZVNpemUiOjAsIlNwYWNpbmciOjIuMCwiUGFkZGluZyI6eyIkcmVmIjoiNTgifSwiU2hhcGVTdHlsZSI6eyIkaWQiOiIxOTgiLCJNYXJnaW4iOnsiJHJlZiI6IjYwIn0sIlBhZGRpbmciOnsiJHJlZiI6IjYxIn0sIkJhY2tncm91bmQiOnsiJGlkIjoiMTk5IiwiQ29sb3IiOnsiJGlkIjoiMjAwIiwiQSI6MjU1LCJSIjoyMjMsIkciOjgzLCJCIjozOX19LCJJc1Zpc2libGUiOnRydWUsIldpZHRoIjoxMi4wLCJIZWlnaHQiOjE0LjAsIkJvcmRlclN0eWxlIjp7IiRpZCI6IjIwMSIsIkxpbmVDb2xvciI6eyIkcmVmIjoiNjMifSwiTGluZVdlaWdodCI6MC4wLCJMaW5lVHlwZSI6MCwiUGFyZW50U3R5bGUiOnsiJHJlZiI6IjYyIn19LCJQYXJlbnRTdHlsZSI6eyIkcmVmIjoiNTkifX0sIlRpdGxlU3R5bGUiOnsiJGlkIjoiMjAyIiwiRm9udFNldHRpbmdzIjp7IiRpZCI6IjIwMy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DQiLCJMaW5lQ29sb3IiOm51bGwsIkxpbmVXZWlnaHQiOjAuMCwiTGluZVR5cGUiOjAsIlBhcmVudFN0eWxlIjpudWxsfSwiUGFyZW50U3R5bGUiOnsiJHJlZiI6IjY1In19LCJEYXRlU3R5bGUiOnsiJGlkIjoiMjA1IiwiRm9udFNldHRpbmdzIjp7IiRpZCI6IjIwNi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A3IiwiTGluZUNvbG9yIjpudWxsLCJMaW5lV2VpZ2h0IjowLjAsIkxpbmVUeXBlIjowLCJQYXJlbnRTdHlsZSI6bnVsbH0sIlBhcmVudFN0eWxlIjp7IiRyZWYiOiI3MiJ9fSwiRGF0ZUZvcm1hdCI6eyIkaWQiOiIyMDgiLCJGb3JtYXRTdHJpbmciOiJNTU1NIGQsIHl5eXkiLCJTZXBhcmF0b3IiOiIvIiwiVXNlSW50ZXJuYXRpb25hbERhdGVGb3JtYXQiOmZhbHNlfSwiSXNWaXNpYmxlIjp0cnVlLCJQYXJlbnRTdHlsZSI6eyIkcmVmIjoiNTMifX0sIlBvc2l0aW9uIjp7IiRpZCI6IjIwOSIsIlJhdGlvIjowLjIxNDYyOTYzMjQ1NTMzMTMyLCJJc0N1c3RvbSI6dHJ1ZX0sIklkIjoiZGJhOWYxY2MtMjA0MS00MTBiLTg0OWUtZTU5MGU3NmM3NzgwIiwiSW1wb3J0SWQiOm51bGwsIlRpdGxlIjoiRmlmdGggTWlsZXN0b25lIG9yIEV2ZW50IEhlcmUiLCJOb3RlIjpudWxsLCJIeXBlcmxpbmsiOm51bGwsIklzQ2hhbmdlZCI6ZmFsc2UsIklzTmV3IjpmYWxzZX0seyIkaWQiOiIyMTAiLCJEYXRlIjoiMTk5OC0wNy0wMVQyMzo1OTo1OS45OTlaIiwiU3R5bGUiOnsiJGlkIjoiMjExIiwiU2hhcGUiOjEsIkNvbm5lY3Rvck1hcmdpbiI6eyIkcmVmIjoiNTQifSwiQ29ubmVjdG9yU3R5bGUiOnsiJGlkIjoiMjEyIiwiTGluZUNvbG9yIjp7IiRpZCI6IjIxMyIsIiR0eXBlIjoiTkxSRS5Db21tb24uRG9tLlNvbGlkQ29sb3JCcnVzaCwgTkxSRS5Db21tb24iLCJDb2xvciI6eyIkaWQiOiIyMTQiLCJBIjo4OSwiUiI6MjU0LCJHIjoxOTUsIkIiOjZ9fSwiTGluZVdlaWdodCI6MS4wLCJMaW5lVHlwZSI6MCwiUGFyZW50U3R5bGUiOnsiJHJlZiI6IjU1In19LCJJc0JlbG93VGltZWJhbmQiOnRydWUsIkhpZGVEYXRlIjpmYWxzZSwiU2hhcGVTaXplIjoxLCJTcGFjaW5nIjoyLjAsIlBhZGRpbmciOnsiJHJlZiI6IjU4In0sIlNoYXBlU3R5bGUiOnsiJGlkIjoiMjE1IiwiTWFyZ2luIjp7IiRyZWYiOiI2MCJ9LCJQYWRkaW5nIjp7IiRyZWYiOiI2MSJ9LCJCYWNrZ3JvdW5kIjp7IiRpZCI6IjIxNiIsIkNvbG9yIjp7IiRpZCI6IjIxNyIsIkEiOjI1NSwiUiI6MjU0LCJHIjoxOTUsIkIiOjZ9fSwiSXNWaXNpYmxlIjp0cnVlLCJXaWR0aCI6MTguMCwiSGVpZ2h0IjoyMC4wLCJCb3JkZXJTdHlsZSI6eyIkaWQiOiIyMTgiLCJMaW5lQ29sb3IiOnsiJHJlZiI6IjYzIn0sIkxpbmVXZWlnaHQiOjAuMCwiTGluZVR5cGUiOjAsIlBhcmVudFN0eWxlIjp7IiRyZWYiOiI2MiJ9fSwiUGFyZW50U3R5bGUiOnsiJHJlZiI6IjU5In19LCJUaXRsZVN0eWxlIjp7IiRpZCI6IjIxOSIsIkZvbnRTZXR0aW5ncyI6eyIkaWQiOiIyMjAiLCJGb250U2l6ZSI6MTIsIkZvbnROYW1lIjoiQXJpYWwiLCJJc0JvbGQiOmZhbHN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IxIiwiTGluZUNvbG9yIjpudWxsLCJMaW5lV2VpZ2h0IjowLjAsIkxpbmVUeXBlIjowLCJQYXJlbnRTdHlsZSI6bnVsbH0sIlBhcmVudFN0eWxlIjp7IiRyZWYiOiI2NSJ9fSwiRGF0ZVN0eWxlIjp7IiRpZCI6IjIyMiIsIkZvbnRTZXR0aW5ncyI6eyIkaWQiOiIyMjMiLCJGb250U2l6ZSI6MTAsIkZvbnROYW1lIjoiQXJpYWwgTmFycm93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yNCIsIkxpbmVDb2xvciI6bnVsbCwiTGluZVdlaWdodCI6MC4wLCJMaW5lVHlwZSI6MCwiUGFyZW50U3R5bGUiOm51bGx9LCJQYXJlbnRTdHlsZSI6eyIkcmVmIjoiNzIifX0sIkRhdGVGb3JtYXQiOnsiJGlkIjoiMjI1IiwiRm9ybWF0U3RyaW5nIjoiTU1NTSBkLCB5eXl5IiwiU2VwYXJhdG9yIjoiLyIsIlVzZUludGVybmF0aW9uYWxEYXRlRm9ybWF0IjpmYWxzZX0sIklzVmlzaWJsZSI6dHJ1ZSwiUGFyZW50U3R5bGUiOnsiJHJlZiI6IjUzIn19LCJQb3NpdGlvbiI6eyIkaWQiOiIyMjYiLCJSYXRpbyI6MC4wLCJJc0N1c3RvbSI6ZmFsc2V9LCJJZCI6IjNiZGVlOTI5LTkyOGEtNDdlYy04MmFiLTExNWFjN2Y3ZTY5MCIsIkltcG9ydElkIjpudWxsLCJUaXRsZSI6IlNpeHRoIE1pbGVzdG9uZSBvciBFdmVudCBIZXJlIiwiTm90ZSI6bnVsbCwiSHlwZXJsaW5rIjpudWxsLCJJc0NoYW5nZWQiOmZhbHNlLCJJc05ldyI6ZmFsc2V9LHsiJGlkIjoiMjI3IiwiRGF0ZSI6IjIwMDItMDItMDFUMjM6NTk6NTkuOTk5WiIsIlN0eWxlIjp7IiRpZCI6IjIyOCIsIlNoYXBlIjoxMywiQ29ubmVjdG9yTWFyZ2luIjp7IiRyZWYiOiI1NCJ9LCJDb25uZWN0b3JTdHlsZSI6eyIkaWQiOiIyMjkiLCJMaW5lQ29sb3IiOnsiJGlkIjoiMjMwIiwiJHR5cGUiOiJOTFJFLkNvbW1vbi5Eb20uU29saWRDb2xvckJydXNoLCBOTFJFLkNvbW1vbiIsIkNvbG9yIjp7IiRpZCI6IjIzMSIsIkEiOjg5LCJSIjo5NCwiRyI6OTQsIkIiOjk0fX0sIkxpbmVXZWlnaHQiOjEuMCwiTGluZVR5cGUiOjAsIlBhcmVudFN0eWxlIjp7IiRyZWYiOiI1NSJ9fSwiSXNCZWxvd1RpbWViYW5kIjpmYWxzZSwiSGlkZURhdGUiOmZhbHNlLCJTaGFwZVNpemUiOjEsIlNwYWNpbmciOjIuMCwiUGFkZGluZyI6eyIkcmVmIjoiNTgifSwiU2hhcGVTdHlsZSI6eyIkaWQiOiIyMzIiLCJNYXJnaW4iOnsiJHJlZiI6IjYwIn0sIlBhZGRpbmciOnsiJHJlZiI6IjYxIn0sIkJhY2tncm91bmQiOnsiJGlkIjoiMjMzIiwiQ29sb3IiOnsiJGlkIjoiMjM0IiwiQSI6MjU1LCJSIjo5NCwiRyI6OTQsIkIiOjk0fX0sIklzVmlzaWJsZSI6dHJ1ZSwiV2lkdGgiOjE4LjAsIkhlaWdodCI6MjAuMCwiQm9yZGVyU3R5bGUiOnsiJGlkIjoiMjM1IiwiTGluZUNvbG9yIjp7IiRyZWYiOiI2MyJ9LCJMaW5lV2VpZ2h0IjowLjAsIkxpbmVUeXBlIjowLCJQYXJlbnRTdHlsZSI6eyIkcmVmIjoiNjIifX0sIlBhcmVudFN0eWxlIjp7IiRyZWYiOiI1OSJ9fSwiVGl0bGVTdHlsZSI6eyIkaWQiOiIyMzYiLCJGb250U2V0dGluZ3MiOnsiJGlkIjoiMjM3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zOCIsIkxpbmVDb2xvciI6bnVsbCwiTGluZVdlaWdodCI6MC4wLCJMaW5lVHlwZSI6MCwiUGFyZW50U3R5bGUiOm51bGx9LCJQYXJlbnRTdHlsZSI6eyIkcmVmIjoiNjUifX0sIkRhdGVTdHlsZSI6eyIkaWQiOiIyMzkiLCJGb250U2V0dGluZ3MiOnsiJGlkIjoiMjQw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DEiLCJMaW5lQ29sb3IiOm51bGwsIkxpbmVXZWlnaHQiOjAuMCwiTGluZVR5cGUiOjAsIlBhcmVudFN0eWxlIjpudWxsfSwiUGFyZW50U3R5bGUiOnsiJHJlZiI6IjcyIn19LCJEYXRlRm9ybWF0Ijp7IiRpZCI6IjI0MiIsIkZvcm1hdFN0cmluZyI6Ik1NTU0gZCwgeXl5eSIsIlNlcGFyYXRvciI6Ii8iLCJVc2VJbnRlcm5hdGlvbmFsRGF0ZUZvcm1hdCI6ZmFsc2V9LCJJc1Zpc2libGUiOnRydWUsIlBhcmVudFN0eWxlIjp7IiRyZWYiOiI1MyJ9fSwiUG9zaXRpb24iOnsiJGlkIjoiMjQzIiwiUmF0aW8iOjAuMCwiSXNDdXN0b20iOmZhbHNlfSwiSWQiOiJkNTA4YmM4ZS03YmRjLTQ3Y2ItYjlmNC1iMTc2YzMwM2JlNzQiLCJJbXBvcnRJZCI6bnVsbCwiVGl0bGUiOiJTZXZlbnRoIE1pbGVzdG9uZSBvciBFdmVudCBIZXJlIiwiTm90ZSI6bnVsbCwiSHlwZXJsaW5rIjpudWxsLCJJc0NoYW5nZWQiOmZhbHNlLCJJc05ldyI6ZmFsc2V9LHsiJGlkIjoiMjQ0IiwiRGF0ZSI6IjIwMDUtMDYtMDFUMjM6NTk6NTkuOTk5WiIsIlN0eWxlIjp7IiRpZCI6IjI0NSIsIlNoYXBlIjo1LCJDb25uZWN0b3JNYXJnaW4iOnsiJHJlZiI6IjU0In0sIkNvbm5lY3RvclN0eWxlIjp7IiRpZCI6IjI0NiIsIkxpbmVDb2xvciI6eyIkaWQiOiIyNDciLCIkdHlwZSI6Ik5MUkUuQ29tbW9uLkRvbS5Tb2xpZENvbG9yQnJ1c2gsIE5MUkUuQ29tbW9uIiwiQ29sb3IiOnsiJGlkIjoiMjQ4IiwiQSI6ODksIlIiOjIyMywiRyI6ODMsIkIiOjM5fX0sIkxpbmVXZWlnaHQiOjEuMCwiTGluZVR5cGUiOjAsIlBhcmVudFN0eWxlIjp7IiRyZWYiOiI1NSJ9fSwiSXNCZWxvd1RpbWViYW5kIjp0cnVlLCJIaWRlRGF0ZSI6ZmFsc2UsIlNoYXBlU2l6ZSI6MCwiU3BhY2luZyI6Mi4wLCJQYWRkaW5nIjp7IiRyZWYiOiI1OCJ9LCJTaGFwZVN0eWxlIjp7IiRpZCI6IjI0OSIsIk1hcmdpbiI6eyIkcmVmIjoiNjAifSwiUGFkZGluZyI6eyIkcmVmIjoiNjEifSwiQmFja2dyb3VuZCI6eyIkaWQiOiIyNTAiLCJDb2xvciI6eyIkaWQiOiIyNTEiLCJBIjoyNTUsIlIiOjIyMywiRyI6ODMsIkIiOjM5fX0sIklzVmlzaWJsZSI6dHJ1ZSwiV2lkdGgiOjEyLjAsIkhlaWdodCI6MTQuMCwiQm9yZGVyU3R5bGUiOnsiJGlkIjoiMjUyIiwiTGluZUNvbG9yIjp7IiRyZWYiOiI2MyJ9LCJMaW5lV2VpZ2h0IjowLjAsIkxpbmVUeXBlIjowLCJQYXJlbnRTdHlsZSI6eyIkcmVmIjoiNjIifX0sIlBhcmVudFN0eWxlIjp7IiRyZWYiOiI1OSJ9fSwiVGl0bGVTdHlsZSI6eyIkaWQiOiIyNTMiLCJGb250U2V0dGluZ3MiOnsiJGlkIjoiMjU0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1NSIsIkxpbmVDb2xvciI6bnVsbCwiTGluZVdlaWdodCI6MC4wLCJMaW5lVHlwZSI6MCwiUGFyZW50U3R5bGUiOm51bGx9LCJQYXJlbnRTdHlsZSI6eyIkcmVmIjoiNjUifX0sIkRhdGVTdHlsZSI6eyIkaWQiOiIyNTYiLCJGb250U2V0dGluZ3MiOnsiJGlkIjoiMjU3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TgiLCJMaW5lQ29sb3IiOm51bGwsIkxpbmVXZWlnaHQiOjAuMCwiTGluZVR5cGUiOjAsIlBhcmVudFN0eWxlIjpudWxsfSwiUGFyZW50U3R5bGUiOnsiJHJlZiI6IjcyIn19LCJEYXRlRm9ybWF0Ijp7IiRpZCI6IjI1OSIsIkZvcm1hdFN0cmluZyI6Ik1NTU0gZCwgeXl5eSIsIlNlcGFyYXRvciI6Ii8iLCJVc2VJbnRlcm5hdGlvbmFsRGF0ZUZvcm1hdCI6ZmFsc2V9LCJJc1Zpc2libGUiOnRydWUsIlBhcmVudFN0eWxlIjp7IiRyZWYiOiI1MyJ9fSwiUG9zaXRpb24iOnsiJGlkIjoiMjYwIiwiUmF0aW8iOjAuMCwiSXNDdXN0b20iOmZhbHNlfSwiSWQiOiIyZDIwZDdkYy1jOTRmLTRkZTItOTQ2ZS00MzczZDQ5NGYxMGIiLCJJbXBvcnRJZCI6bnVsbCwiVGl0bGUiOiJFaWdodCBNaWxlc3RvbmUgb3IgRXZlbnQgSGVyZSIsIk5vdGUiOm51bGwsIkh5cGVybGluayI6bnVsbCwiSXNDaGFuZ2VkIjpmYWxzZSwiSXNOZXciOmZhbHNlfSx7IiRpZCI6IjI2MSIsIkRhdGUiOiIyMDA4LTExLTA5VDIzOjU5OjU5Ljk5OVoiLCJTdHlsZSI6eyIkaWQiOiIyNjIiLCJTaGFwZSI6MTAsIkNvbm5lY3Rvck1hcmdpbiI6eyIkcmVmIjoiNTQifSwiQ29ubmVjdG9yU3R5bGUiOnsiJGlkIjoiMjYzIiwiTGluZUNvbG9yIjp7IiRpZCI6IjI2NCIsIiR0eXBlIjoiTkxSRS5Db21tb24uRG9tLlNvbGlkQ29sb3JCcnVzaCwgTkxSRS5Db21tb24iLCJDb2xvciI6eyIkaWQiOiIyNjUiLCJBIjo4OSwiUiI6NjUsIkciOjEzOCwiQiI6MTc5fX0sIkxpbmVXZWlnaHQiOjEuMCwiTGluZVR5cGUiOjAsIlBhcmVudFN0eWxlIjp7IiRyZWYiOiI1NSJ9fSwiSXNCZWxvd1RpbWViYW5kIjpmYWxzZSwiSGlkZURhdGUiOmZhbHNlLCJTaGFwZVNpemUiOjAsIlNwYWNpbmciOjIuMCwiUGFkZGluZyI6eyIkcmVmIjoiNTgifSwiU2hhcGVTdHlsZSI6eyIkaWQiOiIyNjYiLCJNYXJnaW4iOnsiJHJlZiI6IjYwIn0sIlBhZGRpbmciOnsiJHJlZiI6IjYxIn0sIkJhY2tncm91bmQiOnsiJGlkIjoiMjY3IiwiQ29sb3IiOnsiJGlkIjoiMjY4IiwiQSI6MjU1LCJSIjo4MywiRyI6OTIsIkIiOjE5fX0sIklzVmlzaWJsZSI6dHJ1ZSwiV2lkdGgiOjEyLjAsIkhlaWdodCI6MTQuMCwiQm9yZGVyU3R5bGUiOnsiJGlkIjoiMjY5IiwiTGluZUNvbG9yIjp7IiRyZWYiOiI2MyJ9LCJMaW5lV2VpZ2h0IjowLjAsIkxpbmVUeXBlIjowLCJQYXJlbnRTdHlsZSI6eyIkcmVmIjoiNjIifX0sIlBhcmVudFN0eWxlIjp7IiRyZWYiOiI1OSJ9fSwiVGl0bGVTdHlsZSI6eyIkaWQiOiIyNzAiLCJGb250U2V0dGluZ3MiOnsiJGlkIjoiMjcx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3MiIsIkxpbmVDb2xvciI6bnVsbCwiTGluZVdlaWdodCI6MC4wLCJMaW5lVHlwZSI6MCwiUGFyZW50U3R5bGUiOm51bGx9LCJQYXJlbnRTdHlsZSI6eyIkcmVmIjoiNjUifX0sIkRhdGVTdHlsZSI6eyIkaWQiOiIyNzMiLCJGb250U2V0dGluZ3MiOnsiJGlkIjoiMjc0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zUiLCJMaW5lQ29sb3IiOm51bGwsIkxpbmVXZWlnaHQiOjAuMCwiTGluZVR5cGUiOjAsIlBhcmVudFN0eWxlIjpudWxsfSwiUGFyZW50U3R5bGUiOnsiJHJlZiI6IjcyIn19LCJEYXRlRm9ybWF0Ijp7IiRpZCI6IjI3NiIsIkZvcm1hdFN0cmluZyI6Ik1NTU0gZCwgeXl5eSIsIlNlcGFyYXRvciI6Ii8iLCJVc2VJbnRlcm5hdGlvbmFsRGF0ZUZvcm1hdCI6ZmFsc2V9LCJJc1Zpc2libGUiOnRydWUsIlBhcmVudFN0eWxlIjp7IiRyZWYiOiI1MyJ9fSwiUG9zaXRpb24iOnsiJGlkIjoiMjc3IiwiUmF0aW8iOjAuMCwiSXNDdXN0b20iOmZhbHNlfSwiSWQiOiI3ODBiNWNjNS1lYzg1LTRlMzItYWM2YS02N2EzMGI3MTQxODUiLCJJbXBvcnRJZCI6bnVsbCwiVGl0bGUiOiJOaW50aCBNaWxlc3RvbmUgb3IgRXZlbnQgSGVyZSIsIk5vdGUiOm51bGwsIkh5cGVybGluayI6bnVsbCwiSXNDaGFuZ2VkIjpmYWxzZSwiSXNOZXciOmZhbHNlfSx7IiRpZCI6IjI3OCIsIkRhdGUiOiIyMDEyLTAyLTA0VDIzOjU5OjU5Ljk5OVoiLCJTdHlsZSI6eyIkaWQiOiIyNzkiLCJTaGFwZSI6MTIsIkNvbm5lY3Rvck1hcmdpbiI6eyIkcmVmIjoiNTQifSwiQ29ubmVjdG9yU3R5bGUiOnsiJGlkIjoiMjgwIiwiTGluZUNvbG9yIjp7IiRpZCI6IjI4MSIsIiR0eXBlIjoiTkxSRS5Db21tb24uRG9tLlNvbGlkQ29sb3JCcnVzaCwgTkxSRS5Db21tb24iLCJDb2xvciI6eyIkaWQiOiIyODIiLCJBIjo4OSwiUiI6NjUsIkciOjEzOCwiQiI6MTc5fX0sIkxpbmVXZWlnaHQiOjEuMCwiTGluZVR5cGUiOjAsIlBhcmVudFN0eWxlIjp7IiRyZWYiOiI1NSJ9fSwiSXNCZWxvd1RpbWViYW5kIjp0cnVlLCJIaWRlRGF0ZSI6ZmFsc2UsIlNoYXBlU2l6ZSI6MCwiU3BhY2luZyI6Mi4wLCJQYWRkaW5nIjp7IiRyZWYiOiI1OCJ9LCJTaGFwZVN0eWxlIjp7IiRpZCI6IjI4MyIsIk1hcmdpbiI6eyIkcmVmIjoiNjAifSwiUGFkZGluZyI6eyIkcmVmIjoiNjEifSwiQmFja2dyb3VuZCI6eyIkaWQiOiIyODQiLCJDb2xvciI6eyIkaWQiOiIyODUiLCJBIjoyNTUsIlIiOjY1LCJHIjoxMzgsIkIiOjE3OX19LCJJc1Zpc2libGUiOnRydWUsIldpZHRoIjoxMi4wLCJIZWlnaHQiOjE0LjAsIkJvcmRlclN0eWxlIjp7IiRpZCI6IjI4NiIsIkxpbmVDb2xvciI6eyIkcmVmIjoiNjMifSwiTGluZVdlaWdodCI6MC4wLCJMaW5lVHlwZSI6MCwiUGFyZW50U3R5bGUiOnsiJHJlZiI6IjYyIn19LCJQYXJlbnRTdHlsZSI6eyIkcmVmIjoiNTkifX0sIlRpdGxlU3R5bGUiOnsiJGlkIjoiMjg3IiwiRm9udFNldHRpbmdzIjp7IiRpZCI6IjI4OC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ODkiLCJMaW5lQ29sb3IiOm51bGwsIkxpbmVXZWlnaHQiOjAuMCwiTGluZVR5cGUiOjAsIlBhcmVudFN0eWxlIjpudWxsfSwiUGFyZW50U3R5bGUiOnsiJHJlZiI6IjY1In19LCJEYXRlU3R5bGUiOnsiJGlkIjoiMjkwIiwiRm9udFNldHRpbmdzIjp7IiRpZCI6IjI5MS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kyIiwiTGluZUNvbG9yIjpudWxsLCJMaW5lV2VpZ2h0IjowLjAsIkxpbmVUeXBlIjowLCJQYXJlbnRTdHlsZSI6bnVsbH0sIlBhcmVudFN0eWxlIjp7IiRyZWYiOiI3MiJ9fSwiRGF0ZUZvcm1hdCI6eyIkaWQiOiIyOTMiLCJGb3JtYXRTdHJpbmciOiJNTU1NIGQsIHl5eXkiLCJTZXBhcmF0b3IiOiIvIiwiVXNlSW50ZXJuYXRpb25hbERhdGVGb3JtYXQiOmZhbHNlfSwiSXNWaXNpYmxlIjp0cnVlLCJQYXJlbnRTdHlsZSI6eyIkcmVmIjoiNTMifX0sIlBvc2l0aW9uIjp7IiRpZCI6IjI5NCIsIlJhdGlvIjowLjAsIklzQ3VzdG9tIjpmYWxzZX0sIklkIjoiNTMxMTM0YzItZTA4Mi00NDc5LWExM2MtZmI3ZTZlYWViMzBjIiwiSW1wb3J0SWQiOm51bGwsIlRpdGxlIjoiVGVudGggTWlsZXN0b25lIG9yIEV2ZW50IEhlcmUiLCJOb3RlIjpudWxsLCJIeXBlcmxpbmsiOm51bGwsIklzQ2hhbmdlZCI6ZmFsc2UsIklzTmV3IjpmYWxzZX0seyIkaWQiOiIyOTUiLCJEYXRlIjoiMjAxNi0wMS0xNVQyMzo1OTo1OS45OTlaIiwiU3R5bGUiOnsiJGlkIjoiMjk2IiwiU2hhcGUiOjIsIkNvbm5lY3Rvck1hcmdpbiI6eyIkcmVmIjoiNTQifSwiQ29ubmVjdG9yU3R5bGUiOnsiJGlkIjoiMjk3IiwiTGluZUNvbG9yIjp7IiRpZCI6IjI5OCIsIiR0eXBlIjoiTkxSRS5Db21tb24uRG9tLlNvbGlkQ29sb3JCcnVzaCwgTkxSRS5Db21tb24iLCJDb2xvciI6eyIkaWQiOiIyOTkiLCJBIjo4OSwiUiI6MjQ2LCJHIjoxNDYsIkIiOjB9fSwiTGluZVdlaWdodCI6MS4wLCJMaW5lVHlwZSI6MCwiUGFyZW50U3R5bGUiOnsiJHJlZiI6IjU1In19LCJJc0JlbG93VGltZWJhbmQiOmZhbHNlLCJIaWRlRGF0ZSI6ZmFsc2UsIlNoYXBlU2l6ZSI6MSwiU3BhY2luZyI6Mi4wLCJQYWRkaW5nIjp7IiRyZWYiOiI1OCJ9LCJTaGFwZVN0eWxlIjp7IiRpZCI6IjMwMCIsIk1hcmdpbiI6eyIkcmVmIjoiNjAifSwiUGFkZGluZyI6eyIkcmVmIjoiNjEifSwiQmFja2dyb3VuZCI6eyIkaWQiOiIzMDEiLCJDb2xvciI6eyIkaWQiOiIzMDIiLCJBIjoyNTUsIlIiOjI0NiwiRyI6MTQ2LCJCIjowfX0sIklzVmlzaWJsZSI6dHJ1ZSwiV2lkdGgiOjE4LjAsIkhlaWdodCI6MjAuMCwiQm9yZGVyU3R5bGUiOnsiJGlkIjoiMzAzIiwiTGluZUNvbG9yIjp7IiRyZWYiOiI2MyJ9LCJMaW5lV2VpZ2h0IjowLjAsIkxpbmVUeXBlIjowLCJQYXJlbnRTdHlsZSI6eyIkcmVmIjoiNjIifX0sIlBhcmVudFN0eWxlIjp7IiRyZWYiOiI1OSJ9fSwiVGl0bGVTdHlsZSI6eyIkaWQiOiIzMDQiLCJGb250U2V0dGluZ3MiOnsiJGlkIjoiMzA1IiwiRm9udFNpemUiOjEyLCJGb250TmFtZSI6IkFyaWFsIiwiSXNCb2xkIjpmYWxzZSwiSXNJdGFsaWMiOmZhbHNlLCJJc1VuZGVybGluZWQiOmZhbHNlLCJQYXJlbnRTdHlsZSI6eyIkcmVmIjoiNjYifX0sIkF1dG9TaXplIjowLCJGb3JlZ3JvdW5kIjp7IiRpZCI6IjMwNiIsIkNvbG9yIjp7IiRpZCI6IjMwNyIsIkEiOjI1NSwiUiI6MjIzLCJHIjo4MywiQiI6Mzl9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zMDgiLCJMaW5lQ29sb3IiOm51bGwsIkxpbmVXZWlnaHQiOjAuMCwiTGluZVR5cGUiOjAsIlBhcmVudFN0eWxlIjpudWxsfSwiUGFyZW50U3R5bGUiOnsiJHJlZiI6IjY1In19LCJEYXRlU3R5bGUiOnsiJGlkIjoiMzA5IiwiRm9udFNldHRpbmdzIjp7IiRpZCI6IjMxMC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ExIiwiTGluZUNvbG9yIjpudWxsLCJMaW5lV2VpZ2h0IjowLjAsIkxpbmVUeXBlIjowLCJQYXJlbnRTdHlsZSI6bnVsbH0sIlBhcmVudFN0eWxlIjp7IiRyZWYiOiI3MiJ9fSwiRGF0ZUZvcm1hdCI6eyIkaWQiOiIzMTIiLCJGb3JtYXRTdHJpbmciOiJNTU1NIGQsIHl5eXkiLCJTZXBhcmF0b3IiOiIvIiwiVXNlSW50ZXJuYXRpb25hbERhdGVGb3JtYXQiOmZhbHNlfSwiSXNWaXNpYmxlIjp0cnVlLCJQYXJlbnRTdHlsZSI6eyIkcmVmIjoiNTMifX0sIlBvc2l0aW9uIjp7IiRpZCI6IjMxMyIsIlJhdGlvIjowLjAsIklzQ3VzdG9tIjpmYWxzZX0sIklkIjoiNTE2YzJiNjgtN2EwZS00OWM2LWFkMWEtMDQyMzQ5MDQ5MzhmIiwiSW1wb3J0SWQiOm51bGwsIlRpdGxlIjoiVG9kYXkiLCJOb3RlIjpudWxsLCJIeXBlcmxpbmsiOm51bGwsIklzQ2hhbmdlZCI6ZmFsc2UsIklzTmV3IjpmYWxzZX1dLCJUYXNrcyI6W10sIk1zUHJvamVjdEl0ZW1zVHJlZSI6eyIkaWQiOiIzMTQiLCJSb290Ijp7IiRpZCI6IjMxNSIsIkltcG9ydElkIjpudWxsLCJJc0ltcG9ydGVkIjpmYWxzZSwiQ2hpbGRyZW4iOltdfX0sIlNldHRpbmdzIjp7IiRpZCI6IjMxNiIsIkltcGFPcHRpb25zIjp7IiRpZCI6IjMxNy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saW5lSW1wb3J0ZWQiOmZhbHNlfQ=="/>
  <p:tag name="__MASTER" val="__part_0"/>
</p:tagLst>
</file>

<file path=ppt/tags/tag82.xml><?xml version="1.0" encoding="utf-8"?>
<p:tagLst xmlns:a="http://schemas.openxmlformats.org/drawingml/2006/main" xmlns:r="http://schemas.openxmlformats.org/officeDocument/2006/relationships" xmlns:p="http://schemas.openxmlformats.org/presentationml/2006/main">
  <p:tag name="OTLMARKERSHAPE" val="OTL"/>
</p:tagLst>
</file>

<file path=ppt/tags/tag83.xml><?xml version="1.0" encoding="utf-8"?>
<p:tagLst xmlns:a="http://schemas.openxmlformats.org/drawingml/2006/main" xmlns:r="http://schemas.openxmlformats.org/officeDocument/2006/relationships" xmlns:p="http://schemas.openxmlformats.org/presentationml/2006/main">
  <p:tag name="OTLMARKERSHAPE" val="OTL"/>
</p:tagLst>
</file>

<file path=ppt/tags/tag84.xml><?xml version="1.0" encoding="utf-8"?>
<p:tagLst xmlns:a="http://schemas.openxmlformats.org/drawingml/2006/main" xmlns:r="http://schemas.openxmlformats.org/officeDocument/2006/relationships" xmlns:p="http://schemas.openxmlformats.org/presentationml/2006/main">
  <p:tag name="OTLMARKERSHAPE" val="OTL"/>
</p:tagLst>
</file>

<file path=ppt/tags/tag85.xml><?xml version="1.0" encoding="utf-8"?>
<p:tagLst xmlns:a="http://schemas.openxmlformats.org/drawingml/2006/main" xmlns:r="http://schemas.openxmlformats.org/officeDocument/2006/relationships" xmlns:p="http://schemas.openxmlformats.org/presentationml/2006/main">
  <p:tag name="OTLMARKERSHAPE" val="OTL"/>
</p:tagLst>
</file>

<file path=ppt/tags/tag86.xml><?xml version="1.0" encoding="utf-8"?>
<p:tagLst xmlns:a="http://schemas.openxmlformats.org/drawingml/2006/main" xmlns:r="http://schemas.openxmlformats.org/officeDocument/2006/relationships" xmlns:p="http://schemas.openxmlformats.org/presentationml/2006/main">
  <p:tag name="OTLMARKERSHAPE" val="OTL"/>
</p:tagLst>
</file>

<file path=ppt/tags/tag87.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iJMZWFmIiwiSXNUZW1wbGF0ZSI6ZmFsc2UsIlZlcnNpb24iOnsiJGlkIjoiMiIsIlZlcnNpb24iOiIzLjAuMSIsIk9yaWdpbmFsQXNzZW1ibHlWZXJzaW9uIjoiMy4wMS4wMi4wMCIsIkVkaXRpb24iOiJQbHVzIiwiSXNQbHVzRWRpdGlvbiI6dHJ1ZX0sIkVmZmVjdCI6MSwiU3R5bGUiOnsiJGlkIjoiMyIsIlRpbWViYW5kU3R5bGUiOnsiJGlkIjoiNCIsIlNjYWxlTWFya2luZyI6MCwiU2hhcGUiOjE3LCJTaGFwZVN0eWxlIjp7IiRpZCI6IjUiLCJNYXJnaW4iOnsiJGlkIjoiNiIsIlRvcCI6MCwiTGVmdCI6MTAsIlJpZ2h0IjoxMCwiQm90dG9tIjowfSwiUGFkZGluZyI6eyIkaWQiOiI3IiwiVG9wIjozLCJMZWZ0IjoxMywiUmlnaHQiOjEzLCJCb3R0b20iOjN9LCJCYWNrZ3JvdW5kIjp7IiRpZCI6IjgiLCJDb2xvciI6eyIkaWQiOiI5IiwiQSI6MjU1LCJSIjoxNjYsIkciOjE4MywiQiI6Mzl9fSwiSXNWaXNpYmxlIjp0cnVlLCJXaWR0aCI6ODU4LjAsIkhlaWdodCI6MzAuMCwiQm9yZGVyU3R5bGUiOnsiJGlkIjoiMTAiLCJMaW5lQ29sb3IiOnsiJGlkIjoiMTEiLCIkdHlwZSI6Ik5MUkUuQ29tbW9uLkRvbS5Tb2xpZENvbG9yQnJ1c2gsIE5MUkUuQ29tbW9uIiwiQ29sb3IiOnsiJGlkIjoiMTIiLCJBIjoyNTUsIlIiOjI1NSwiRyI6MCwiQiI6MH19LCJMaW5lV2VpZ2h0IjowLjAsIkxpbmVUeXBlIjowLCJQYXJlbnRTdHlsZSI6bnVsbH0sIlBhcmVudFN0eWxlIjpudWxsfSwiUmlnaHRFbmRDYXBzU3R5bGUiOnsiJGlkIjoiMTMiLCJGb250U2V0dGluZ3MiOnsiJGlkIjoiMTQiLCJGb250U2l6ZSI6MTgsIkZvbnROYW1lIjoiQ2FsaWJyaSIsIklzQm9sZCI6dHJ1ZSwiSXNJdGFsaWMiOmZhbHNlLCJJc1VuZGVybGluZWQiOmZhbHNlLCJQYXJlbnRTdHlsZSI6bnVsbH0sIkF1dG9TaXplIjowLCJGb3JlZ3JvdW5kIjp7IiRpZCI6IjE1IiwiQ29sb3IiOnsiJGlkIjoiMTYiLCJBIjoyNTUsIlIiOjE2NiwiRyI6MTgzLCJCIjozOX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MCwiUiI6MCwiRyI6MCwiQiI6MH19LCJJc1Zpc2libGUiOmZhbHN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TY2LCJHIjoxODMsIkIiOjM5fX0sIk1heFdpZHRoIjoiSW5maW5pdHkiLCJNYXhIZWlnaHQiOiJJbmZpbml0eSIsIlNtYXJ0Rm9yZWdyb3VuZElzQWN0aXZlIjpmYWxzZSwiSG9yaXpvbnRhbEFsaWdubWVudCI6MCwiVmVydGljYWxBbGlnbm1lbnQiOjAsIlNtYXJ0Rm9yZWdyb3VuZCI6bnVsbCwiTWFyZ2luIjp7IiRpZCI6IjI1IiwiVG9wIjowLCJMZWZ0IjoyMCwiUmlnaHQiOjAsIkJvdHRvbSI6MH0sIlBhZGRpbmciOnsiJGlkIjoiMjYiLCJUb3AiOjAsIkxlZnQiOjAsIlJpZ2h0IjowLCJCb3R0b20iOjB9LCJCYWNrZ3JvdW5kIjp7IiRpZCI6IjI3IiwiQ29sb3IiOnsiJHJlZiI6IjIwIn19LCJJc1Zpc2libGUiOmZhbHNlLCJXaWR0aCI6MC4wLCJIZWlnaHQiOjAuMCwiQm9yZGVyU3R5bGUiOm51bGwsIlBhcmVudFN0eWxlIjpudWxsfSwiVG9kYXlUZXh0U3R5bGUiOnsiJGlkIjoiMjgiLCJGb250U2V0dGluZ3MiOnsiJGlkIjoiMjkiLCJGb250U2l6ZSI6MTI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1hcmdpbiI6eyIkaWQiOiIzMiIsIlRvcCI6MCwiTGVmdCI6MCwiUmlnaHQiOjAsIkJvdHRvbSI6MH0sIlBhZGRpbmciOnsiJGlkIjoiMzMiLCJUb3AiOjAsIkxlZnQiOjAsIlJpZ2h0IjowLCJCb3R0b20iOjB9LCJCYWNrZ3JvdW5kIjp7IiRpZCI6IjM0IiwiQ29sb3IiOnsiJHJlZiI6IjIwIn19LCJJc1Zpc2libGUiOnRydW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jU1LCJHIjowLCJCIjowfX0sIklzVmlzaWJsZSI6dHJ1ZSwiV2lkdGgiOjAuMCwiSGVpZ2h0IjowLjAsIkJvcmRlclN0eWxlIjpudWxsLCJQYXJlbnRTdHlsZSI6bnVsbH0sIlNjYWxlU3R5bGUiOnsiJGlkIjoiNDAiLCJTaG93U2VnbWVudFNlcGFyYXRvcnMiOnRydW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iwiUiI6MjU1LCJHIjowLCJCIjowfX0sIkFwcGVuZFllYXJPblllYXJDaGFuZ2UiOnRydWUsIkVsYXBzZWRUaW1lRm9ybWF0IjowLCJUb2RheU1hcmtlclBvc2l0aW9uIjowLCJRdWlja1Bvc2l0aW9uIjozLCJBYnNvbHV0ZVBvc2l0aW9uIjoyMTYuMCwiTWFyZ2luIjp7IiRpZCI6IjQ5IiwiVG9wIjowLCJMZWZ0IjoxMCwiUmlnaHQiOjEwLCJCb3R0b20iOjB9LCJQYWRkaW5nIjp7IiRpZCI6IjUwIiwiVG9wIjowLCJMZWZ0IjowLCJSaWdodCI6MCwiQm90dG9tIjowfSwiQmFja2dyb3VuZCI6eyIkaWQiOiI1MSIsIkNvbG9yIjp7IiRpZCI6IjUyIiwiQSI6MjU1LCJSIjozMSwiRyI6NzMsIkIiOjEyNX19LCJJc1Zpc2libGUiOnRydWUsIldpZHRoIjowLjAsIkhlaWdodCI6MC4wLCJCb3JkZXJTdHlsZSI6bnVsbCwiUGFyZW50U3R5bGUiOm51bGx9LCJEZWZhdWx0TWlsZXN0b25lU3R5bGUiOnsiJGlkIjoiNTMiLCJTaGFwZSI6OS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yLCJGb250TmFtZSI6IkFyaWFsIiwiSXNCb2xkIjpmYWxzZSwiSXNJdGFsaWMiOmZhbHNlLCJJc1VuZGVybGluZWQiOmZhbHNlLCJQYXJlbnRTdHlsZSI6bnVsbH0sIkF1dG9TaXplIjowLCJGb3JlZ3JvdW5kIjp7IiRpZCI6IjY3IiwiQ29sb3IiOnsiJGlkIjoiNjgiLCJBIjoyNTUsIlIiOjk0LCJHIjo5NCwiQiI6OTR9fSwiTWF4V2lkdGgiOjIwMC4wLCJNYXhIZWlnaHQiOiJJbmZpbml0eSIsIlNtYXJ0Rm9yZWdyb3VuZElzQWN0aXZlIjpmYWxzZSwiSG9yaXpvbnRhbEFsaWdubWVudCI6MSwiVmVydGljYWxBbGlnbm1lbnQiOjAsIlNtYXJ0Rm9yZWdyb3VuZCI6bnVsbCwiTWFyZ2luIjp7IiRpZCI6IjY5IiwiVG9wIjowLCJMZWZ0IjowLCJSaWdodCI6MCwiQm90dG9tIjowfSwiUGFkZGluZyI6eyIkaWQiOiI3MCIsIlRvcCI6MCwiTGVmdCI6MCwiUmlnaHQiOjAsIkJvdHRvbSI6MH0sIkJhY2tncm91bmQiOnsiJGlkIjoiNzEiLCJDb2xvciI6eyIkcmVmIjoiMjAifX0sIklzVmlzaWJsZSI6dHJ1ZSwiV2lkdGgiOjAuMCwiSGVpZ2h0IjowLjAsIkJvcmRlclN0eWxlIjpudWxsLCJQYXJlbnRTdHlsZSI6bnVsbH0sIkRhdGVTdHlsZSI6eyIkaWQiOiI3MiIsIkZvbnRTZXR0aW5ncyI6eyIkaWQiOiI3MyIsIkZvbnRTaXplIjoxMCwiRm9udE5hbWUiOiJBcmlhbCBOYXJyb3ciLCJJc0JvbGQiOmZhbHNlLCJJc0l0YWxpYyI6ZmFsc2UsIklzVW5kZXJsaW5lZCI6ZmFsc2UsIlBhcmVudFN0eWxlIjpudWxsfSwiQXV0b1NpemUiOjAsIkZvcmVncm91bmQiOnsiJGlkIjoiNzQiLCJDb2xvciI6eyIkaWQiOiI3NSIsIkEiOjI1NSwiUiI6MTY2LCJHIjoxODMsIkIiOjM5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U1NTSBkLCB5eXl5IiwiU2VwYXJhdG9yIjoiLyIsIlVzZUludGVybmF0aW9uYWxEYXRlRm9ybWF0IjpmYWxzZX0sIklzVmlzaWJsZSI6dHJ1ZSwiUGFyZW50U3R5bGUiOm51bGx9LCJEZWZhdWx0VGFza1N0eWxlIjp7IiRpZCI6IjgwIiwiU2hhcGUiOjgsIlNoYXBlVGhpY2tuZXNzIjoxLCJEdXJhdGlvbkZvcm1hdCI6MCwiSW5jbHVkZU5vbldvcmtpbmdEYXlzSW5EdXJhdGlvbiI6dHJ1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xNjYsIkciOjE4MywiQiI6Mzl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xNjYsIkciOjE4MywiQiI6Mzl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w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EuMCwiTGluZVR5cGUiOjAsIlBhcmVudFN0eWxlIjpudWxsfSwiTWFyZ2luIjpudWxsLCJTdGFydERhdGVQb3NpdGlvbiI6MywiRW5kRGF0ZVBvc2l0aW9uIjozLCJUaXRsZVBvc2l0aW9uIjo0LCJEdXJhdGlvblBvc2l0aW9uIjo2LCJQZXJjZW50YWdlQ29tcGxldGVkUG9zaXRpb24iOjYsIlNwYWNpbmciOjUsIklzQmVsb3dUaW1lYmFuZCI6dHJ1ZSwiUGVyY2VudGFnZUNvbXBsZXRlU2hhcGVPcGFjaXR5IjozNSwiU2hhcGVTdHlsZSI6eyIkaWQiOiIxMDEiLCJNYXJnaW4iOnsiJGlkIjoiMTAyIiwiVG9wIjowLCJMZWZ0Ijo0LCJSaWdodCI6NCwiQm90dG9tIjowfSwiUGFkZGluZyI6eyIkaWQiOiIxMDMiLCJUb3AiOjAsIkxlZnQiOjAsIlJpZ2h0IjowLCJCb3R0b20iOjB9LCJCYWNrZ3JvdW5kIjpudWxsLCJJc1Zpc2libGUiOnRydWUsIldpZHRoIjowLjAsIkhlaWdodCI6MTYuMCwiQm9yZGVyU3R5bGUiOnsiJGlkIjoiMTA0IiwiTGluZUNvbG9yIjp7IiRpZCI6IjEwNSIsIiR0eXBlIjoiTkxSRS5Db21tb24uRG9tLlNvbGlkQ29sb3JCcnVzaCwgTkxSRS5Db21tb24iLCJDb2xvciI6eyIkaWQiOiIxMDYiLCJBIjoyNTUsIlIiOjI1NSwiRyI6MCwiQiI6MH19LCJMaW5lV2VpZ2h0IjowLjAsIkxpbmVUeXBlIjowLCJQYXJlbnRTdHlsZSI6bnVsbH0sIlBhcmVudFN0eWxlIjpudWxsfSwiVGl0bGVTdHlsZSI6eyIkaWQiOiIxMDciLCJGb250U2V0dGluZ3MiOnsiJGlkIjoiMTA4IiwiRm9udFNpemUiOjExLCJGb250TmFtZSI6IkNhbGlicmkiLCJJc0JvbGQiOnRydWUsIklzSXRhbGljIjpmYWxzZSwiSXNVbmRlcmxpbmVkIjpmYWxzZSwiUGFyZW50U3R5bGUiOm51bGx9LCJBdXRvU2l6ZSI6MCwiRm9yZWdyb3VuZCI6eyIkaWQiOiIxMDkiLCJDb2xvciI6eyIkaWQiOiIxMTAiLCJBIjoyNTUsIlIiOjAsIkciOjAsIkIiOjB9fSwiTWF4V2lkdGgiOjcyMC4wLCJNYXhIZWlnaHQiOiJJbmZpbml0eSIsIlNtYXJ0Rm9yZWdyb3VuZElzQWN0aXZlIjp0cnVlLCJIb3Jpem9udGFsQWxpZ25tZW50Ijox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k0LCJHIjo5NCwiQiI6OTR9fSwiTWF4V2lkdGgiOjIwMC4wLCJNYXhIZWlnaHQiOiJJbmZpbml0eSIsIlNtYXJ0Rm9yZWdyb3VuZElzQWN0aXZlIjpmYWxzZSwiSG9yaXpvbnRhbEFsaWdubWVudCI6MCwiVmVydGljYWxBbGlnbm1lbnQiOjAsIlNtYXJ0Rm9yZWdyb3VuZCI6bnVsbCwiTWFyZ2luIjp7IiRpZCI6IjExOCIsIlRvcCI6MCwiTGVmdCI6MCwiUmlnaHQiOjAsIkJvdHRvbSI6MH0sIlBhZGRpbmciOnsiJGlkIjoiMTE5IiwiVG9wIjowLCJMZWZ0IjowLCJSaWdodCI6MCwiQm90dG9tIjowfSwiQmFja2dyb3VuZCI6eyIkaWQiOiIxMjAiLCJDb2xvciI6eyIkcmVmIjoiMjAifX0sIklzVmlzaWJsZSI6dHJ1ZSwiV2lkdGgiOjAuMCwiSGVpZ2h0IjowLjAsIkJvcmRlclN0eWxlIjpudWxsLCJQYXJlbnRTdHlsZSI6bnVsbH0sIkRhdGVGb3JtYXQiOnsiJGlkIjoiMTIxIiwiRm9ybWF0U3RyaW5nIjoiTU1NIGQiLCJTZXBhcmF0b3IiOiIvIiwiVXNlSW50ZXJuYXRpb25hbERhdGVGb3JtYXQiOmZhbHNlfSwiSXNWaXNpYmxlIjp0cnVlLCJQYXJlbnRTdHlsZSI6bnVsbH0sIlNob3dFbGFwc2VkVGltZUdyYWRpZW50U3R5bGUiOmZhbHNlfSwiU2NhbGUiOnsiJGlkIjoiMTIyIiwiU3RhcnREYXRlIjoiMTk3OC0xMC0wMVQyMzo1OTo1OS45OTlaIiwiRW5kRGF0ZSI6IjIwMTYtMDEtMTVUMjM6NTk6NTkuOTk5WiIsIkZvcm1hdCI6Ik1NIiwiVHlwZSI6NCwiQXV0b0RhdGVSYW5nZSI6dHJ1ZSwiV29ya2luZ0RheXMiOjMxLCJUb2RheU1hcmtlclRleHQiOiJUb2RheSIsIkF1dG9TY2FsZVR5cGUiOnRydWV9LCJNaWxlc3RvbmVzIjpbeyIkaWQiOiIxMjMiLCJEYXRlIjoiMTk3OS0xMC0wMVQyMzo1OTo1OS45OTlaIiwiU3R5bGUiOnsiJGlkIjoiMTI0IiwiU2hhcGUiOjIsIkNvbm5lY3Rvck1hcmdpbiI6eyIkcmVmIjoiNTQifSwiQ29ubmVjdG9yU3R5bGUiOnsiJGlkIjoiMTI1IiwiTGluZUNvbG9yIjp7IiRpZCI6IjEyNiIsIiR0eXBlIjoiTkxSRS5Db21tb24uRG9tLlNvbGlkQ29sb3JCcnVzaCwgTkxSRS5Db21tb24iLCJDb2xvciI6eyIkaWQiOiIxMjciLCJBIjo4OSwiUiI6MjQ2LCJHIjoxNDYsIkIiOjB9fSwiTGluZVdlaWdodCI6MS4wLCJMaW5lVHlwZSI6MCwiUGFyZW50U3R5bGUiOnsiJHJlZiI6IjU1In19LCJJc0JlbG93VGltZWJhbmQiOmZhbHNlLCJIaWRlRGF0ZSI6ZmFsc2UsIlNoYXBlU2l6ZSI6MSwiU3BhY2luZyI6Mi4wLCJQYWRkaW5nIjp7IiRyZWYiOiI1OCJ9LCJTaGFwZVN0eWxlIjp7IiRpZCI6IjEyOCIsIk1hcmdpbiI6eyIkcmVmIjoiNjAifSwiUGFkZGluZyI6eyIkcmVmIjoiNjEifSwiQmFja2dyb3VuZCI6eyIkaWQiOiIxMjkiLCJDb2xvciI6eyIkaWQiOiIxMzAiLCJBIjoyNTUsIlIiOjI0NiwiRyI6MTQ2LCJCIjowfX0sIklzVmlzaWJsZSI6dHJ1ZSwiV2lkdGgiOjE4LjAsIkhlaWdodCI6MjAuMCwiQm9yZGVyU3R5bGUiOnsiJGlkIjoiMTMxIiwiTGluZUNvbG9yIjp7IiRyZWYiOiI2MyJ9LCJMaW5lV2VpZ2h0IjowLjAsIkxpbmVUeXBlIjowLCJQYXJlbnRTdHlsZSI6eyIkcmVmIjoiNjIifX0sIlBhcmVudFN0eWxlIjp7IiRyZWYiOiI1OSJ9fSwiVGl0bGVTdHlsZSI6eyIkaWQiOiIxMzIiLCJGb250U2V0dGluZ3MiOnsiJGlkIjoiMTMzIiwiRm9udFNpemUiOjEyLCJGb250TmFtZSI6IkFyaWFsIiwiSXNCb2xkIjpmYWxzZSwiSXNJdGFsaWMiOmZhbHNlLCJJc1VuZGVybGluZWQiOmZhbHNlLCJQYXJlbnRTdHlsZSI6eyIkcmVmIjoiNjYifX0sIkF1dG9TaXplIjowLCJGb3JlZ3JvdW5kIjp7IiRpZCI6IjEzNCIsIkNvbG9yIjp7IiRpZCI6IjEzNSIsIkEiOjI1NSwiUiI6MjIzLCJHIjo4MywiQiI6Mzl9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MzYiLCJMaW5lQ29sb3IiOm51bGwsIkxpbmVXZWlnaHQiOjAuMCwiTGluZVR5cGUiOjAsIlBhcmVudFN0eWxlIjpudWxsfSwiUGFyZW50U3R5bGUiOnsiJHJlZiI6IjY1In19LCJEYXRlU3R5bGUiOnsiJGlkIjoiMTM3IiwiRm9udFNldHRpbmdzIjp7IiRpZCI6IjEzOC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M5IiwiTGluZUNvbG9yIjpudWxsLCJMaW5lV2VpZ2h0IjowLjAsIkxpbmVUeXBlIjowLCJQYXJlbnRTdHlsZSI6bnVsbH0sIlBhcmVudFN0eWxlIjp7IiRyZWYiOiI3MiJ9fSwiRGF0ZUZvcm1hdCI6eyIkaWQiOiIxNDAiLCJGb3JtYXRTdHJpbmciOiJNTU1NIGQsIHl5eXkiLCJTZXBhcmF0b3IiOiIvIiwiVXNlSW50ZXJuYXRpb25hbERhdGVGb3JtYXQiOmZhbHNlfSwiSXNWaXNpYmxlIjp0cnVlLCJQYXJlbnRTdHlsZSI6eyIkcmVmIjoiNTMifX0sIlBvc2l0aW9uIjp7IiRpZCI6IjE0MSIsIlJhdGlvIjowLjAsIklzQ3VzdG9tIjpmYWxzZX0sIklkIjoiMjJiYTk2NjgtOTdhMy00NjU3LWFmYzEtNjlhZGU2MzlhN2ZiIiwiSW1wb3J0SWQiOm51bGwsIlRpdGxlIjoiRmlyc3QgTWlsZXN0b25lIG9yIEV2ZW50IEhlcmUiLCJOb3RlIjpudWxsLCJIeXBlcmxpbmsiOm51bGwsIklzQ2hhbmdlZCI6ZmFsc2UsIklzTmV3IjpmYWxzZX0seyIkaWQiOiIxNDIiLCJEYXRlIjoiMTk4My0wNy0xNFQyMzo1OTo1OS45OTlaIiwiU3R5bGUiOnsiJGlkIjoiMTQzIiwiU2hhcGUiOjEwLCJDb25uZWN0b3JNYXJnaW4iOnsiJHJlZiI6IjU0In0sIkNvbm5lY3RvclN0eWxlIjp7IiRpZCI6IjE0NCIsIkxpbmVDb2xvciI6eyIkaWQiOiIxNDUiLCIkdHlwZSI6Ik5MUkUuQ29tbW9uLkRvbS5Tb2xpZENvbG9yQnJ1c2gsIE5MUkUuQ29tbW9uIiwiQ29sb3IiOnsiJGlkIjoiMTQ2IiwiQSI6ODksIlIiOjE2NiwiRyI6MTgzLCJCIjozOX19LCJMaW5lV2VpZ2h0IjoxLjAsIkxpbmVUeXBlIjowLCJQYXJlbnRTdHlsZSI6eyIkcmVmIjoiNTUifX0sIklzQmVsb3dUaW1lYmFuZCI6dHJ1ZSwiSGlkZURhdGUiOmZhbHNlLCJTaGFwZVNpemUiOjAsIlNwYWNpbmciOjIuMCwiUGFkZGluZyI6eyIkcmVmIjoiNTgifSwiU2hhcGVTdHlsZSI6eyIkaWQiOiIxNDciLCJNYXJnaW4iOnsiJHJlZiI6IjYwIn0sIlBhZGRpbmciOnsiJHJlZiI6IjYxIn0sIkJhY2tncm91bmQiOnsiJGlkIjoiMTQ4IiwiQ29sb3IiOnsiJGlkIjoiMTQ5IiwiQSI6MjU1LCJSIjo4MywiRyI6OTIsIkIiOjE5fX0sIklzVmlzaWJsZSI6dHJ1ZSwiV2lkdGgiOjEyLjAsIkhlaWdodCI6MTQuMCwiQm9yZGVyU3R5bGUiOnsiJGlkIjoiMTUwIiwiTGluZUNvbG9yIjp7IiRyZWYiOiI2MyJ9LCJMaW5lV2VpZ2h0IjowLjAsIkxpbmVUeXBlIjowLCJQYXJlbnRTdHlsZSI6eyIkcmVmIjoiNjIifX0sIlBhcmVudFN0eWxlIjp7IiRyZWYiOiI1OSJ9fSwiVGl0bGVTdHlsZSI6eyIkaWQiOiIxNTEiLCJGb250U2V0dGluZ3MiOnsiJGlkIjoiMTUy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1MyIsIkxpbmVDb2xvciI6bnVsbCwiTGluZVdlaWdodCI6MC4wLCJMaW5lVHlwZSI6MCwiUGFyZW50U3R5bGUiOm51bGx9LCJQYXJlbnRTdHlsZSI6eyIkcmVmIjoiNjUifX0sIkRhdGVTdHlsZSI6eyIkaWQiOiIxNTQiLCJGb250U2V0dGluZ3MiOnsiJGlkIjoiMTU1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TYiLCJMaW5lQ29sb3IiOm51bGwsIkxpbmVXZWlnaHQiOjAuMCwiTGluZVR5cGUiOjAsIlBhcmVudFN0eWxlIjpudWxsfSwiUGFyZW50U3R5bGUiOnsiJHJlZiI6IjcyIn19LCJEYXRlRm9ybWF0Ijp7IiRpZCI6IjE1NyIsIkZvcm1hdFN0cmluZyI6Ik1NTU0gZCwgeXl5eSIsIlNlcGFyYXRvciI6Ii8iLCJVc2VJbnRlcm5hdGlvbmFsRGF0ZUZvcm1hdCI6ZmFsc2V9LCJJc1Zpc2libGUiOnRydWUsIlBhcmVudFN0eWxlIjp7IiRyZWYiOiI1MyJ9fSwiUG9zaXRpb24iOnsiJGlkIjoiMTU4IiwiUmF0aW8iOjAuMCwiSXNDdXN0b20iOmZhbHNlfSwiSWQiOiIxOGE1MjFkNi04ZGJmLTQwOGYtOTM1Ni0yYzA0MGNmN2E0YjEiLCJJbXBvcnRJZCI6bnVsbCwiVGl0bGUiOiJTZWNvbmQgTWlsZXN0b25lIG9yIEV2ZW50IEhlcmUiLCJOb3RlIjpudWxsLCJIeXBlcmxpbmsiOm51bGwsIklzQ2hhbmdlZCI6ZmFsc2UsIklzTmV3IjpmYWxzZX0seyIkaWQiOiIxNTkiLCJEYXRlIjoiMTk4Ni0xMS0yMlQyMzo1OTo1OS45OTlaIiwiU3R5bGUiOnsiJGlkIjoiMTYwIiwiU2hhcGUiOjEyLCJDb25uZWN0b3JNYXJnaW4iOnsiJHJlZiI6IjU0In0sIkNvbm5lY3RvclN0eWxlIjp7IiRpZCI6IjE2MSIsIkxpbmVDb2xvciI6eyIkaWQiOiIxNjIiLCIkdHlwZSI6Ik5MUkUuQ29tbW9uLkRvbS5Tb2xpZENvbG9yQnJ1c2gsIE5MUkUuQ29tbW9uIiwiQ29sb3IiOnsiJGlkIjoiMTYzIiwiQSI6ODksIlIiOjY1LCJHIjoxMzgsIkIiOjE3OX19LCJMaW5lV2VpZ2h0IjoxLjAsIkxpbmVUeXBlIjowLCJQYXJlbnRTdHlsZSI6eyIkcmVmIjoiNTUifX0sIklzQmVsb3dUaW1lYmFuZCI6ZmFsc2UsIkhpZGVEYXRlIjpmYWxzZSwiU2hhcGVTaXplIjowLCJTcGFjaW5nIjoyLjAsIlBhZGRpbmciOnsiJHJlZiI6IjU4In0sIlNoYXBlU3R5bGUiOnsiJGlkIjoiMTY0IiwiTWFyZ2luIjp7IiRyZWYiOiI2MCJ9LCJQYWRkaW5nIjp7IiRyZWYiOiI2MSJ9LCJCYWNrZ3JvdW5kIjp7IiRpZCI6IjE2NSIsIkNvbG9yIjp7IiRpZCI6IjE2NiIsIkEiOjI1NSwiUiI6NjUsIkciOjEzOCwiQiI6MTc5fX0sIklzVmlzaWJsZSI6dHJ1ZSwiV2lkdGgiOjEyLjAsIkhlaWdodCI6MTQuMCwiQm9yZGVyU3R5bGUiOnsiJGlkIjoiMTY3IiwiTGluZUNvbG9yIjp7IiRyZWYiOiI2MyJ9LCJMaW5lV2VpZ2h0IjowLjAsIkxpbmVUeXBlIjowLCJQYXJlbnRTdHlsZSI6eyIkcmVmIjoiNjIifX0sIlBhcmVudFN0eWxlIjp7IiRyZWYiOiI1OSJ9fSwiVGl0bGVTdHlsZSI6eyIkaWQiOiIxNjgiLCJGb250U2V0dGluZ3MiOnsiJGlkIjoiMTY5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3MCIsIkxpbmVDb2xvciI6bnVsbCwiTGluZVdlaWdodCI6MC4wLCJMaW5lVHlwZSI6MCwiUGFyZW50U3R5bGUiOm51bGx9LCJQYXJlbnRTdHlsZSI6eyIkcmVmIjoiNjUifX0sIkRhdGVTdHlsZSI6eyIkaWQiOiIxNzEiLCJGb250U2V0dGluZ3MiOnsiJGlkIjoiMTcy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zMiLCJMaW5lQ29sb3IiOm51bGwsIkxpbmVXZWlnaHQiOjAuMCwiTGluZVR5cGUiOjAsIlBhcmVudFN0eWxlIjpudWxsfSwiUGFyZW50U3R5bGUiOnsiJHJlZiI6IjcyIn19LCJEYXRlRm9ybWF0Ijp7IiRpZCI6IjE3NCIsIkZvcm1hdFN0cmluZyI6Ik1NTU0gZCwgeXl5eSIsIlNlcGFyYXRvciI6Ii8iLCJVc2VJbnRlcm5hdGlvbmFsRGF0ZUZvcm1hdCI6ZmFsc2V9LCJJc1Zpc2libGUiOnRydWUsIlBhcmVudFN0eWxlIjp7IiRyZWYiOiI1MyJ9fSwiUG9zaXRpb24iOnsiJGlkIjoiMTc1IiwiUmF0aW8iOjAuMCwiSXNDdXN0b20iOmZhbHNlfSwiSWQiOiJmMzdkZmIzMy0xY2Y0LTQ5MDktYmZmMS04MDcwNGVhNTE5NDIiLCJJbXBvcnRJZCI6bnVsbCwiVGl0bGUiOiJUaGlyZCBNaWxlc3RvbmUgb3IgRXZlbnQgSGVyZSIsIk5vdGUiOm51bGwsIkh5cGVybGluayI6bnVsbCwiSXNDaGFuZ2VkIjpmYWxzZSwiSXNOZXciOmZhbHNlfSx7IiRpZCI6IjE3NiIsIkRhdGUiOiIxOTk1LTAzLTAxVDIzOjU5OjU5Ljk5OVoiLCJTdHlsZSI6eyIkaWQiOiIxNzciLCJTaGFwZSI6MSwiQ29ubmVjdG9yTWFyZ2luIjp7IiRyZWYiOiI1NCJ9LCJDb25uZWN0b3JTdHlsZSI6eyIkaWQiOiIxNzgiLCJMaW5lQ29sb3IiOnsiJGlkIjoiMTc5IiwiJHR5cGUiOiJOTFJFLkNvbW1vbi5Eb20uU29saWRDb2xvckJydXNoLCBOTFJFLkNvbW1vbiIsIkNvbG9yIjp7IiRpZCI6IjE4MCIsIkEiOjg5LCJSIjoyNDYsIkciOjE0NiwiQiI6MH19LCJMaW5lV2VpZ2h0IjoxLjAsIkxpbmVUeXBlIjowLCJQYXJlbnRTdHlsZSI6eyIkcmVmIjoiNTUifX0sIklzQmVsb3dUaW1lYmFuZCI6dHJ1ZSwiSGlkZURhdGUiOmZhbHNlLCJTaGFwZVNpemUiOjEsIlNwYWNpbmciOjIuMCwiUGFkZGluZyI6eyIkcmVmIjoiNTgifSwiU2hhcGVTdHlsZSI6eyIkaWQiOiIxODEiLCJNYXJnaW4iOnsiJHJlZiI6IjYwIn0sIlBhZGRpbmciOnsiJHJlZiI6IjYxIn0sIkJhY2tncm91bmQiOnsiJGlkIjoiMTgyIiwiQ29sb3IiOnsiJGlkIjoiMTgzIiwiQSI6MjU1LCJSIjoyNDYsIkciOjE0NiwiQiI6MH19LCJJc1Zpc2libGUiOnRydWUsIldpZHRoIjoxOC4wLCJIZWlnaHQiOjIwLjAsIkJvcmRlclN0eWxlIjp7IiRpZCI6IjE4NCIsIkxpbmVDb2xvciI6eyIkcmVmIjoiNjMifSwiTGluZVdlaWdodCI6MC4wLCJMaW5lVHlwZSI6MCwiUGFyZW50U3R5bGUiOnsiJHJlZiI6IjYyIn19LCJQYXJlbnRTdHlsZSI6eyIkcmVmIjoiNTkifX0sIlRpdGxlU3R5bGUiOnsiJGlkIjoiMTg1IiwiRm9udFNldHRpbmdzIjp7IiRpZCI6IjE4Ni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ODciLCJMaW5lQ29sb3IiOm51bGwsIkxpbmVXZWlnaHQiOjAuMCwiTGluZVR5cGUiOjAsIlBhcmVudFN0eWxlIjpudWxsfSwiUGFyZW50U3R5bGUiOnsiJHJlZiI6IjY1In19LCJEYXRlU3R5bGUiOnsiJGlkIjoiMTg4IiwiRm9udFNldHRpbmdzIjp7IiRpZCI6IjE4OS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kwIiwiTGluZUNvbG9yIjpudWxsLCJMaW5lV2VpZ2h0IjowLjAsIkxpbmVUeXBlIjowLCJQYXJlbnRTdHlsZSI6bnVsbH0sIlBhcmVudFN0eWxlIjp7IiRyZWYiOiI3MiJ9fSwiRGF0ZUZvcm1hdCI6eyIkaWQiOiIxOTEiLCJGb3JtYXRTdHJpbmciOiJNTU1NIGQsIHl5eXkiLCJTZXBhcmF0b3IiOiIvIiwiVXNlSW50ZXJuYXRpb25hbERhdGVGb3JtYXQiOmZhbHNlfSwiSXNWaXNpYmxlIjp0cnVlLCJQYXJlbnRTdHlsZSI6eyIkcmVmIjoiNTMifX0sIlBvc2l0aW9uIjp7IiRpZCI6IjE5MiIsIlJhdGlvIjowLjI4MzIyMzM3ODIxNjc3ODc5LCJJc0N1c3RvbSI6dHJ1ZX0sIklkIjoiMDQwNjQ4YTItNmZmOC00NDY4LWEyNGUtNzQ4MGFkOTE2MjBlIiwiSW1wb3J0SWQiOm51bGwsIlRpdGxlIjoiRm91cnRoIE1pbGVzdG9uZSBvciBFdmVudCBIZXJlIiwiTm90ZSI6bnVsbCwiSHlwZXJsaW5rIjpudWxsLCJJc0NoYW5nZWQiOmZhbHNlLCJJc05ldyI6ZmFsc2V9LHsiJGlkIjoiMTkzIiwiRGF0ZSI6IjE5OTYtMDQtMDFUMjM6NTk6NTkuOTk5WiIsIlN0eWxlIjp7IiRpZCI6IjE5NCIsIlNoYXBlIjo1LCJDb25uZWN0b3JNYXJnaW4iOnsiJHJlZiI6IjU0In0sIkNvbm5lY3RvclN0eWxlIjp7IiRpZCI6IjE5NSIsIkxpbmVDb2xvciI6eyIkaWQiOiIxOTYiLCIkdHlwZSI6Ik5MUkUuQ29tbW9uLkRvbS5Tb2xpZENvbG9yQnJ1c2gsIE5MUkUuQ29tbW9uIiwiQ29sb3IiOnsiJGlkIjoiMTk3IiwiQSI6ODksIlIiOjIyMywiRyI6ODMsIkIiOjM5fX0sIkxpbmVXZWlnaHQiOjEuMCwiTGluZVR5cGUiOjAsIlBhcmVudFN0eWxlIjp7IiRyZWYiOiI1NSJ9fSwiSXNCZWxvd1RpbWViYW5kIjpmYWxzZSwiSGlkZURhdGUiOmZhbHNlLCJTaGFwZVNpemUiOjAsIlNwYWNpbmciOjIuMCwiUGFkZGluZyI6eyIkcmVmIjoiNTgifSwiU2hhcGVTdHlsZSI6eyIkaWQiOiIxOTgiLCJNYXJnaW4iOnsiJHJlZiI6IjYwIn0sIlBhZGRpbmciOnsiJHJlZiI6IjYxIn0sIkJhY2tncm91bmQiOnsiJGlkIjoiMTk5IiwiQ29sb3IiOnsiJGlkIjoiMjAwIiwiQSI6MjU1LCJSIjoyMjMsIkciOjgzLCJCIjozOX19LCJJc1Zpc2libGUiOnRydWUsIldpZHRoIjoxMi4wLCJIZWlnaHQiOjE0LjAsIkJvcmRlclN0eWxlIjp7IiRpZCI6IjIwMSIsIkxpbmVDb2xvciI6eyIkcmVmIjoiNjMifSwiTGluZVdlaWdodCI6MC4wLCJMaW5lVHlwZSI6MCwiUGFyZW50U3R5bGUiOnsiJHJlZiI6IjYyIn19LCJQYXJlbnRTdHlsZSI6eyIkcmVmIjoiNTkifX0sIlRpdGxlU3R5bGUiOnsiJGlkIjoiMjAyIiwiRm9udFNldHRpbmdzIjp7IiRpZCI6IjIwMy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DQiLCJMaW5lQ29sb3IiOm51bGwsIkxpbmVXZWlnaHQiOjAuMCwiTGluZVR5cGUiOjAsIlBhcmVudFN0eWxlIjpudWxsfSwiUGFyZW50U3R5bGUiOnsiJHJlZiI6IjY1In19LCJEYXRlU3R5bGUiOnsiJGlkIjoiMjA1IiwiRm9udFNldHRpbmdzIjp7IiRpZCI6IjIwNi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A3IiwiTGluZUNvbG9yIjpudWxsLCJMaW5lV2VpZ2h0IjowLjAsIkxpbmVUeXBlIjowLCJQYXJlbnRTdHlsZSI6bnVsbH0sIlBhcmVudFN0eWxlIjp7IiRyZWYiOiI3MiJ9fSwiRGF0ZUZvcm1hdCI6eyIkaWQiOiIyMDgiLCJGb3JtYXRTdHJpbmciOiJNTU1NIGQsIHl5eXkiLCJTZXBhcmF0b3IiOiIvIiwiVXNlSW50ZXJuYXRpb25hbERhdGVGb3JtYXQiOmZhbHNlfSwiSXNWaXNpYmxlIjp0cnVlLCJQYXJlbnRTdHlsZSI6eyIkcmVmIjoiNTMifX0sIlBvc2l0aW9uIjp7IiRpZCI6IjIwOSIsIlJhdGlvIjowLjIxNDYyOTYzMjQ1NTMzMTMyLCJJc0N1c3RvbSI6dHJ1ZX0sIklkIjoiZGJhOWYxY2MtMjA0MS00MTBiLTg0OWUtZTU5MGU3NmM3NzgwIiwiSW1wb3J0SWQiOm51bGwsIlRpdGxlIjoiRmlmdGggTWlsZXN0b25lIG9yIEV2ZW50IEhlcmUiLCJOb3RlIjpudWxsLCJIeXBlcmxpbmsiOm51bGwsIklzQ2hhbmdlZCI6ZmFsc2UsIklzTmV3IjpmYWxzZX0seyIkaWQiOiIyMTAiLCJEYXRlIjoiMTk5OC0wNy0wMVQyMzo1OTo1OS45OTlaIiwiU3R5bGUiOnsiJGlkIjoiMjExIiwiU2hhcGUiOjEsIkNvbm5lY3Rvck1hcmdpbiI6eyIkcmVmIjoiNTQifSwiQ29ubmVjdG9yU3R5bGUiOnsiJGlkIjoiMjEyIiwiTGluZUNvbG9yIjp7IiRpZCI6IjIxMyIsIiR0eXBlIjoiTkxSRS5Db21tb24uRG9tLlNvbGlkQ29sb3JCcnVzaCwgTkxSRS5Db21tb24iLCJDb2xvciI6eyIkaWQiOiIyMTQiLCJBIjo4OSwiUiI6MjU0LCJHIjoxOTUsIkIiOjZ9fSwiTGluZVdlaWdodCI6MS4wLCJMaW5lVHlwZSI6MCwiUGFyZW50U3R5bGUiOnsiJHJlZiI6IjU1In19LCJJc0JlbG93VGltZWJhbmQiOnRydWUsIkhpZGVEYXRlIjpmYWxzZSwiU2hhcGVTaXplIjoxLCJTcGFjaW5nIjoyLjAsIlBhZGRpbmciOnsiJHJlZiI6IjU4In0sIlNoYXBlU3R5bGUiOnsiJGlkIjoiMjE1IiwiTWFyZ2luIjp7IiRyZWYiOiI2MCJ9LCJQYWRkaW5nIjp7IiRyZWYiOiI2MSJ9LCJCYWNrZ3JvdW5kIjp7IiRpZCI6IjIxNiIsIkNvbG9yIjp7IiRpZCI6IjIxNyIsIkEiOjI1NSwiUiI6MjU0LCJHIjoxOTUsIkIiOjZ9fSwiSXNWaXNpYmxlIjp0cnVlLCJXaWR0aCI6MTguMCwiSGVpZ2h0IjoyMC4wLCJCb3JkZXJTdHlsZSI6eyIkaWQiOiIyMTgiLCJMaW5lQ29sb3IiOnsiJHJlZiI6IjYzIn0sIkxpbmVXZWlnaHQiOjAuMCwiTGluZVR5cGUiOjAsIlBhcmVudFN0eWxlIjp7IiRyZWYiOiI2MiJ9fSwiUGFyZW50U3R5bGUiOnsiJHJlZiI6IjU5In19LCJUaXRsZVN0eWxlIjp7IiRpZCI6IjIxOSIsIkZvbnRTZXR0aW5ncyI6eyIkaWQiOiIyMjAiLCJGb250U2l6ZSI6MTIsIkZvbnROYW1lIjoiQXJpYWwiLCJJc0JvbGQiOmZhbHN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IxIiwiTGluZUNvbG9yIjpudWxsLCJMaW5lV2VpZ2h0IjowLjAsIkxpbmVUeXBlIjowLCJQYXJlbnRTdHlsZSI6bnVsbH0sIlBhcmVudFN0eWxlIjp7IiRyZWYiOiI2NSJ9fSwiRGF0ZVN0eWxlIjp7IiRpZCI6IjIyMiIsIkZvbnRTZXR0aW5ncyI6eyIkaWQiOiIyMjMiLCJGb250U2l6ZSI6MTAsIkZvbnROYW1lIjoiQXJpYWwgTmFycm93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yNCIsIkxpbmVDb2xvciI6bnVsbCwiTGluZVdlaWdodCI6MC4wLCJMaW5lVHlwZSI6MCwiUGFyZW50U3R5bGUiOm51bGx9LCJQYXJlbnRTdHlsZSI6eyIkcmVmIjoiNzIifX0sIkRhdGVGb3JtYXQiOnsiJGlkIjoiMjI1IiwiRm9ybWF0U3RyaW5nIjoiTU1NTSBkLCB5eXl5IiwiU2VwYXJhdG9yIjoiLyIsIlVzZUludGVybmF0aW9uYWxEYXRlRm9ybWF0IjpmYWxzZX0sIklzVmlzaWJsZSI6dHJ1ZSwiUGFyZW50U3R5bGUiOnsiJHJlZiI6IjUzIn19LCJQb3NpdGlvbiI6eyIkaWQiOiIyMjYiLCJSYXRpbyI6MC4wLCJJc0N1c3RvbSI6ZmFsc2V9LCJJZCI6IjNiZGVlOTI5LTkyOGEtNDdlYy04MmFiLTExNWFjN2Y3ZTY5MCIsIkltcG9ydElkIjpudWxsLCJUaXRsZSI6IlNpeHRoIE1pbGVzdG9uZSBvciBFdmVudCBIZXJlIiwiTm90ZSI6bnVsbCwiSHlwZXJsaW5rIjpudWxsLCJJc0NoYW5nZWQiOmZhbHNlLCJJc05ldyI6ZmFsc2V9LHsiJGlkIjoiMjI3IiwiRGF0ZSI6IjIwMDItMDItMDFUMjM6NTk6NTkuOTk5WiIsIlN0eWxlIjp7IiRpZCI6IjIyOCIsIlNoYXBlIjoxMywiQ29ubmVjdG9yTWFyZ2luIjp7IiRyZWYiOiI1NCJ9LCJDb25uZWN0b3JTdHlsZSI6eyIkaWQiOiIyMjkiLCJMaW5lQ29sb3IiOnsiJGlkIjoiMjMwIiwiJHR5cGUiOiJOTFJFLkNvbW1vbi5Eb20uU29saWRDb2xvckJydXNoLCBOTFJFLkNvbW1vbiIsIkNvbG9yIjp7IiRpZCI6IjIzMSIsIkEiOjg5LCJSIjo5NCwiRyI6OTQsIkIiOjk0fX0sIkxpbmVXZWlnaHQiOjEuMCwiTGluZVR5cGUiOjAsIlBhcmVudFN0eWxlIjp7IiRyZWYiOiI1NSJ9fSwiSXNCZWxvd1RpbWViYW5kIjpmYWxzZSwiSGlkZURhdGUiOmZhbHNlLCJTaGFwZVNpemUiOjEsIlNwYWNpbmciOjIuMCwiUGFkZGluZyI6eyIkcmVmIjoiNTgifSwiU2hhcGVTdHlsZSI6eyIkaWQiOiIyMzIiLCJNYXJnaW4iOnsiJHJlZiI6IjYwIn0sIlBhZGRpbmciOnsiJHJlZiI6IjYxIn0sIkJhY2tncm91bmQiOnsiJGlkIjoiMjMzIiwiQ29sb3IiOnsiJGlkIjoiMjM0IiwiQSI6MjU1LCJSIjo5NCwiRyI6OTQsIkIiOjk0fX0sIklzVmlzaWJsZSI6dHJ1ZSwiV2lkdGgiOjE4LjAsIkhlaWdodCI6MjAuMCwiQm9yZGVyU3R5bGUiOnsiJGlkIjoiMjM1IiwiTGluZUNvbG9yIjp7IiRyZWYiOiI2MyJ9LCJMaW5lV2VpZ2h0IjowLjAsIkxpbmVUeXBlIjowLCJQYXJlbnRTdHlsZSI6eyIkcmVmIjoiNjIifX0sIlBhcmVudFN0eWxlIjp7IiRyZWYiOiI1OSJ9fSwiVGl0bGVTdHlsZSI6eyIkaWQiOiIyMzYiLCJGb250U2V0dGluZ3MiOnsiJGlkIjoiMjM3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zOCIsIkxpbmVDb2xvciI6bnVsbCwiTGluZVdlaWdodCI6MC4wLCJMaW5lVHlwZSI6MCwiUGFyZW50U3R5bGUiOm51bGx9LCJQYXJlbnRTdHlsZSI6eyIkcmVmIjoiNjUifX0sIkRhdGVTdHlsZSI6eyIkaWQiOiIyMzkiLCJGb250U2V0dGluZ3MiOnsiJGlkIjoiMjQw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DEiLCJMaW5lQ29sb3IiOm51bGwsIkxpbmVXZWlnaHQiOjAuMCwiTGluZVR5cGUiOjAsIlBhcmVudFN0eWxlIjpudWxsfSwiUGFyZW50U3R5bGUiOnsiJHJlZiI6IjcyIn19LCJEYXRlRm9ybWF0Ijp7IiRpZCI6IjI0MiIsIkZvcm1hdFN0cmluZyI6Ik1NTU0gZCwgeXl5eSIsIlNlcGFyYXRvciI6Ii8iLCJVc2VJbnRlcm5hdGlvbmFsRGF0ZUZvcm1hdCI6ZmFsc2V9LCJJc1Zpc2libGUiOnRydWUsIlBhcmVudFN0eWxlIjp7IiRyZWYiOiI1MyJ9fSwiUG9zaXRpb24iOnsiJGlkIjoiMjQzIiwiUmF0aW8iOjAuMCwiSXNDdXN0b20iOmZhbHNlfSwiSWQiOiJkNTA4YmM4ZS03YmRjLTQ3Y2ItYjlmNC1iMTc2YzMwM2JlNzQiLCJJbXBvcnRJZCI6bnVsbCwiVGl0bGUiOiJTZXZlbnRoIE1pbGVzdG9uZSBvciBFdmVudCBIZXJlIiwiTm90ZSI6bnVsbCwiSHlwZXJsaW5rIjpudWxsLCJJc0NoYW5nZWQiOmZhbHNlLCJJc05ldyI6ZmFsc2V9LHsiJGlkIjoiMjQ0IiwiRGF0ZSI6IjIwMDUtMDYtMDFUMjM6NTk6NTkuOTk5WiIsIlN0eWxlIjp7IiRpZCI6IjI0NSIsIlNoYXBlIjo1LCJDb25uZWN0b3JNYXJnaW4iOnsiJHJlZiI6IjU0In0sIkNvbm5lY3RvclN0eWxlIjp7IiRpZCI6IjI0NiIsIkxpbmVDb2xvciI6eyIkaWQiOiIyNDciLCIkdHlwZSI6Ik5MUkUuQ29tbW9uLkRvbS5Tb2xpZENvbG9yQnJ1c2gsIE5MUkUuQ29tbW9uIiwiQ29sb3IiOnsiJGlkIjoiMjQ4IiwiQSI6ODksIlIiOjIyMywiRyI6ODMsIkIiOjM5fX0sIkxpbmVXZWlnaHQiOjEuMCwiTGluZVR5cGUiOjAsIlBhcmVudFN0eWxlIjp7IiRyZWYiOiI1NSJ9fSwiSXNCZWxvd1RpbWViYW5kIjp0cnVlLCJIaWRlRGF0ZSI6ZmFsc2UsIlNoYXBlU2l6ZSI6MCwiU3BhY2luZyI6Mi4wLCJQYWRkaW5nIjp7IiRyZWYiOiI1OCJ9LCJTaGFwZVN0eWxlIjp7IiRpZCI6IjI0OSIsIk1hcmdpbiI6eyIkcmVmIjoiNjAifSwiUGFkZGluZyI6eyIkcmVmIjoiNjEifSwiQmFja2dyb3VuZCI6eyIkaWQiOiIyNTAiLCJDb2xvciI6eyIkaWQiOiIyNTEiLCJBIjoyNTUsIlIiOjIyMywiRyI6ODMsIkIiOjM5fX0sIklzVmlzaWJsZSI6dHJ1ZSwiV2lkdGgiOjEyLjAsIkhlaWdodCI6MTQuMCwiQm9yZGVyU3R5bGUiOnsiJGlkIjoiMjUyIiwiTGluZUNvbG9yIjp7IiRyZWYiOiI2MyJ9LCJMaW5lV2VpZ2h0IjowLjAsIkxpbmVUeXBlIjowLCJQYXJlbnRTdHlsZSI6eyIkcmVmIjoiNjIifX0sIlBhcmVudFN0eWxlIjp7IiRyZWYiOiI1OSJ9fSwiVGl0bGVTdHlsZSI6eyIkaWQiOiIyNTMiLCJGb250U2V0dGluZ3MiOnsiJGlkIjoiMjU0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1NSIsIkxpbmVDb2xvciI6bnVsbCwiTGluZVdlaWdodCI6MC4wLCJMaW5lVHlwZSI6MCwiUGFyZW50U3R5bGUiOm51bGx9LCJQYXJlbnRTdHlsZSI6eyIkcmVmIjoiNjUifX0sIkRhdGVTdHlsZSI6eyIkaWQiOiIyNTYiLCJGb250U2V0dGluZ3MiOnsiJGlkIjoiMjU3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TgiLCJMaW5lQ29sb3IiOm51bGwsIkxpbmVXZWlnaHQiOjAuMCwiTGluZVR5cGUiOjAsIlBhcmVudFN0eWxlIjpudWxsfSwiUGFyZW50U3R5bGUiOnsiJHJlZiI6IjcyIn19LCJEYXRlRm9ybWF0Ijp7IiRpZCI6IjI1OSIsIkZvcm1hdFN0cmluZyI6Ik1NTU0gZCwgeXl5eSIsIlNlcGFyYXRvciI6Ii8iLCJVc2VJbnRlcm5hdGlvbmFsRGF0ZUZvcm1hdCI6ZmFsc2V9LCJJc1Zpc2libGUiOnRydWUsIlBhcmVudFN0eWxlIjp7IiRyZWYiOiI1MyJ9fSwiUG9zaXRpb24iOnsiJGlkIjoiMjYwIiwiUmF0aW8iOjAuMCwiSXNDdXN0b20iOmZhbHNlfSwiSWQiOiIyZDIwZDdkYy1jOTRmLTRkZTItOTQ2ZS00MzczZDQ5NGYxMGIiLCJJbXBvcnRJZCI6bnVsbCwiVGl0bGUiOiJFaWdodCBNaWxlc3RvbmUgb3IgRXZlbnQgSGVyZSIsIk5vdGUiOm51bGwsIkh5cGVybGluayI6bnVsbCwiSXNDaGFuZ2VkIjpmYWxzZSwiSXNOZXciOmZhbHNlfSx7IiRpZCI6IjI2MSIsIkRhdGUiOiIyMDA4LTExLTA5VDIzOjU5OjU5Ljk5OVoiLCJTdHlsZSI6eyIkaWQiOiIyNjIiLCJTaGFwZSI6MTAsIkNvbm5lY3Rvck1hcmdpbiI6eyIkcmVmIjoiNTQifSwiQ29ubmVjdG9yU3R5bGUiOnsiJGlkIjoiMjYzIiwiTGluZUNvbG9yIjp7IiRpZCI6IjI2NCIsIiR0eXBlIjoiTkxSRS5Db21tb24uRG9tLlNvbGlkQ29sb3JCcnVzaCwgTkxSRS5Db21tb24iLCJDb2xvciI6eyIkaWQiOiIyNjUiLCJBIjo4OSwiUiI6NjUsIkciOjEzOCwiQiI6MTc5fX0sIkxpbmVXZWlnaHQiOjEuMCwiTGluZVR5cGUiOjAsIlBhcmVudFN0eWxlIjp7IiRyZWYiOiI1NSJ9fSwiSXNCZWxvd1RpbWViYW5kIjpmYWxzZSwiSGlkZURhdGUiOmZhbHNlLCJTaGFwZVNpemUiOjAsIlNwYWNpbmciOjIuMCwiUGFkZGluZyI6eyIkcmVmIjoiNTgifSwiU2hhcGVTdHlsZSI6eyIkaWQiOiIyNjYiLCJNYXJnaW4iOnsiJHJlZiI6IjYwIn0sIlBhZGRpbmciOnsiJHJlZiI6IjYxIn0sIkJhY2tncm91bmQiOnsiJGlkIjoiMjY3IiwiQ29sb3IiOnsiJGlkIjoiMjY4IiwiQSI6MjU1LCJSIjo4MywiRyI6OTIsIkIiOjE5fX0sIklzVmlzaWJsZSI6dHJ1ZSwiV2lkdGgiOjEyLjAsIkhlaWdodCI6MTQuMCwiQm9yZGVyU3R5bGUiOnsiJGlkIjoiMjY5IiwiTGluZUNvbG9yIjp7IiRyZWYiOiI2MyJ9LCJMaW5lV2VpZ2h0IjowLjAsIkxpbmVUeXBlIjowLCJQYXJlbnRTdHlsZSI6eyIkcmVmIjoiNjIifX0sIlBhcmVudFN0eWxlIjp7IiRyZWYiOiI1OSJ9fSwiVGl0bGVTdHlsZSI6eyIkaWQiOiIyNzAiLCJGb250U2V0dGluZ3MiOnsiJGlkIjoiMjcx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3MiIsIkxpbmVDb2xvciI6bnVsbCwiTGluZVdlaWdodCI6MC4wLCJMaW5lVHlwZSI6MCwiUGFyZW50U3R5bGUiOm51bGx9LCJQYXJlbnRTdHlsZSI6eyIkcmVmIjoiNjUifX0sIkRhdGVTdHlsZSI6eyIkaWQiOiIyNzMiLCJGb250U2V0dGluZ3MiOnsiJGlkIjoiMjc0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zUiLCJMaW5lQ29sb3IiOm51bGwsIkxpbmVXZWlnaHQiOjAuMCwiTGluZVR5cGUiOjAsIlBhcmVudFN0eWxlIjpudWxsfSwiUGFyZW50U3R5bGUiOnsiJHJlZiI6IjcyIn19LCJEYXRlRm9ybWF0Ijp7IiRpZCI6IjI3NiIsIkZvcm1hdFN0cmluZyI6Ik1NTU0gZCwgeXl5eSIsIlNlcGFyYXRvciI6Ii8iLCJVc2VJbnRlcm5hdGlvbmFsRGF0ZUZvcm1hdCI6ZmFsc2V9LCJJc1Zpc2libGUiOnRydWUsIlBhcmVudFN0eWxlIjp7IiRyZWYiOiI1MyJ9fSwiUG9zaXRpb24iOnsiJGlkIjoiMjc3IiwiUmF0aW8iOjAuMCwiSXNDdXN0b20iOmZhbHNlfSwiSWQiOiI3ODBiNWNjNS1lYzg1LTRlMzItYWM2YS02N2EzMGI3MTQxODUiLCJJbXBvcnRJZCI6bnVsbCwiVGl0bGUiOiJOaW50aCBNaWxlc3RvbmUgb3IgRXZlbnQgSGVyZSIsIk5vdGUiOm51bGwsIkh5cGVybGluayI6bnVsbCwiSXNDaGFuZ2VkIjpmYWxzZSwiSXNOZXciOmZhbHNlfSx7IiRpZCI6IjI3OCIsIkRhdGUiOiIyMDEyLTAyLTA0VDIzOjU5OjU5Ljk5OVoiLCJTdHlsZSI6eyIkaWQiOiIyNzkiLCJTaGFwZSI6MTIsIkNvbm5lY3Rvck1hcmdpbiI6eyIkcmVmIjoiNTQifSwiQ29ubmVjdG9yU3R5bGUiOnsiJGlkIjoiMjgwIiwiTGluZUNvbG9yIjp7IiRpZCI6IjI4MSIsIiR0eXBlIjoiTkxSRS5Db21tb24uRG9tLlNvbGlkQ29sb3JCcnVzaCwgTkxSRS5Db21tb24iLCJDb2xvciI6eyIkaWQiOiIyODIiLCJBIjo4OSwiUiI6NjUsIkciOjEzOCwiQiI6MTc5fX0sIkxpbmVXZWlnaHQiOjEuMCwiTGluZVR5cGUiOjAsIlBhcmVudFN0eWxlIjp7IiRyZWYiOiI1NSJ9fSwiSXNCZWxvd1RpbWViYW5kIjp0cnVlLCJIaWRlRGF0ZSI6ZmFsc2UsIlNoYXBlU2l6ZSI6MCwiU3BhY2luZyI6Mi4wLCJQYWRkaW5nIjp7IiRyZWYiOiI1OCJ9LCJTaGFwZVN0eWxlIjp7IiRpZCI6IjI4MyIsIk1hcmdpbiI6eyIkcmVmIjoiNjAifSwiUGFkZGluZyI6eyIkcmVmIjoiNjEifSwiQmFja2dyb3VuZCI6eyIkaWQiOiIyODQiLCJDb2xvciI6eyIkaWQiOiIyODUiLCJBIjoyNTUsIlIiOjY1LCJHIjoxMzgsIkIiOjE3OX19LCJJc1Zpc2libGUiOnRydWUsIldpZHRoIjoxMi4wLCJIZWlnaHQiOjE0LjAsIkJvcmRlclN0eWxlIjp7IiRpZCI6IjI4NiIsIkxpbmVDb2xvciI6eyIkcmVmIjoiNjMifSwiTGluZVdlaWdodCI6MC4wLCJMaW5lVHlwZSI6MCwiUGFyZW50U3R5bGUiOnsiJHJlZiI6IjYyIn19LCJQYXJlbnRTdHlsZSI6eyIkcmVmIjoiNTkifX0sIlRpdGxlU3R5bGUiOnsiJGlkIjoiMjg3IiwiRm9udFNldHRpbmdzIjp7IiRpZCI6IjI4OC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ODkiLCJMaW5lQ29sb3IiOm51bGwsIkxpbmVXZWlnaHQiOjAuMCwiTGluZVR5cGUiOjAsIlBhcmVudFN0eWxlIjpudWxsfSwiUGFyZW50U3R5bGUiOnsiJHJlZiI6IjY1In19LCJEYXRlU3R5bGUiOnsiJGlkIjoiMjkwIiwiRm9udFNldHRpbmdzIjp7IiRpZCI6IjI5MS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kyIiwiTGluZUNvbG9yIjpudWxsLCJMaW5lV2VpZ2h0IjowLjAsIkxpbmVUeXBlIjowLCJQYXJlbnRTdHlsZSI6bnVsbH0sIlBhcmVudFN0eWxlIjp7IiRyZWYiOiI3MiJ9fSwiRGF0ZUZvcm1hdCI6eyIkaWQiOiIyOTMiLCJGb3JtYXRTdHJpbmciOiJNTU1NIGQsIHl5eXkiLCJTZXBhcmF0b3IiOiIvIiwiVXNlSW50ZXJuYXRpb25hbERhdGVGb3JtYXQiOmZhbHNlfSwiSXNWaXNpYmxlIjp0cnVlLCJQYXJlbnRTdHlsZSI6eyIkcmVmIjoiNTMifX0sIlBvc2l0aW9uIjp7IiRpZCI6IjI5NCIsIlJhdGlvIjowLjAsIklzQ3VzdG9tIjpmYWxzZX0sIklkIjoiNTMxMTM0YzItZTA4Mi00NDc5LWExM2MtZmI3ZTZlYWViMzBjIiwiSW1wb3J0SWQiOm51bGwsIlRpdGxlIjoiVGVudGggTWlsZXN0b25lIG9yIEV2ZW50IEhlcmUiLCJOb3RlIjpudWxsLCJIeXBlcmxpbmsiOm51bGwsIklzQ2hhbmdlZCI6ZmFsc2UsIklzTmV3IjpmYWxzZX0seyIkaWQiOiIyOTUiLCJEYXRlIjoiMjAxNi0wMS0xNVQyMzo1OTo1OS45OTlaIiwiU3R5bGUiOnsiJGlkIjoiMjk2IiwiU2hhcGUiOjIsIkNvbm5lY3Rvck1hcmdpbiI6eyIkcmVmIjoiNTQifSwiQ29ubmVjdG9yU3R5bGUiOnsiJGlkIjoiMjk3IiwiTGluZUNvbG9yIjp7IiRpZCI6IjI5OCIsIiR0eXBlIjoiTkxSRS5Db21tb24uRG9tLlNvbGlkQ29sb3JCcnVzaCwgTkxSRS5Db21tb24iLCJDb2xvciI6eyIkaWQiOiIyOTkiLCJBIjo4OSwiUiI6MjQ2LCJHIjoxNDYsIkIiOjB9fSwiTGluZVdlaWdodCI6MS4wLCJMaW5lVHlwZSI6MCwiUGFyZW50U3R5bGUiOnsiJHJlZiI6IjU1In19LCJJc0JlbG93VGltZWJhbmQiOmZhbHNlLCJIaWRlRGF0ZSI6ZmFsc2UsIlNoYXBlU2l6ZSI6MSwiU3BhY2luZyI6Mi4wLCJQYWRkaW5nIjp7IiRyZWYiOiI1OCJ9LCJTaGFwZVN0eWxlIjp7IiRpZCI6IjMwMCIsIk1hcmdpbiI6eyIkcmVmIjoiNjAifSwiUGFkZGluZyI6eyIkcmVmIjoiNjEifSwiQmFja2dyb3VuZCI6eyIkaWQiOiIzMDEiLCJDb2xvciI6eyIkaWQiOiIzMDIiLCJBIjoyNTUsIlIiOjI0NiwiRyI6MTQ2LCJCIjowfX0sIklzVmlzaWJsZSI6dHJ1ZSwiV2lkdGgiOjE4LjAsIkhlaWdodCI6MjAuMCwiQm9yZGVyU3R5bGUiOnsiJGlkIjoiMzAzIiwiTGluZUNvbG9yIjp7IiRyZWYiOiI2MyJ9LCJMaW5lV2VpZ2h0IjowLjAsIkxpbmVUeXBlIjowLCJQYXJlbnRTdHlsZSI6eyIkcmVmIjoiNjIifX0sIlBhcmVudFN0eWxlIjp7IiRyZWYiOiI1OSJ9fSwiVGl0bGVTdHlsZSI6eyIkaWQiOiIzMDQiLCJGb250U2V0dGluZ3MiOnsiJGlkIjoiMzA1IiwiRm9udFNpemUiOjEyLCJGb250TmFtZSI6IkFyaWFsIiwiSXNCb2xkIjpmYWxzZSwiSXNJdGFsaWMiOmZhbHNlLCJJc1VuZGVybGluZWQiOmZhbHNlLCJQYXJlbnRTdHlsZSI6eyIkcmVmIjoiNjYifX0sIkF1dG9TaXplIjowLCJGb3JlZ3JvdW5kIjp7IiRpZCI6IjMwNiIsIkNvbG9yIjp7IiRpZCI6IjMwNyIsIkEiOjI1NSwiUiI6MjIzLCJHIjo4MywiQiI6Mzl9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zMDgiLCJMaW5lQ29sb3IiOm51bGwsIkxpbmVXZWlnaHQiOjAuMCwiTGluZVR5cGUiOjAsIlBhcmVudFN0eWxlIjpudWxsfSwiUGFyZW50U3R5bGUiOnsiJHJlZiI6IjY1In19LCJEYXRlU3R5bGUiOnsiJGlkIjoiMzA5IiwiRm9udFNldHRpbmdzIjp7IiRpZCI6IjMxMC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ExIiwiTGluZUNvbG9yIjpudWxsLCJMaW5lV2VpZ2h0IjowLjAsIkxpbmVUeXBlIjowLCJQYXJlbnRTdHlsZSI6bnVsbH0sIlBhcmVudFN0eWxlIjp7IiRyZWYiOiI3MiJ9fSwiRGF0ZUZvcm1hdCI6eyIkaWQiOiIzMTIiLCJGb3JtYXRTdHJpbmciOiJNTU1NIGQsIHl5eXkiLCJTZXBhcmF0b3IiOiIvIiwiVXNlSW50ZXJuYXRpb25hbERhdGVGb3JtYXQiOmZhbHNlfSwiSXNWaXNpYmxlIjp0cnVlLCJQYXJlbnRTdHlsZSI6eyIkcmVmIjoiNTMifX0sIlBvc2l0aW9uIjp7IiRpZCI6IjMxMyIsIlJhdGlvIjowLjAsIklzQ3VzdG9tIjpmYWxzZX0sIklkIjoiNTE2YzJiNjgtN2EwZS00OWM2LWFkMWEtMDQyMzQ5MDQ5MzhmIiwiSW1wb3J0SWQiOm51bGwsIlRpdGxlIjoiVG9kYXkiLCJOb3RlIjpudWxsLCJIeXBlcmxpbmsiOm51bGwsIklzQ2hhbmdlZCI6ZmFsc2UsIklzTmV3IjpmYWxzZX1dLCJUYXNrcyI6W10sIk1zUHJvamVjdEl0ZW1zVHJlZSI6eyIkaWQiOiIzMTQiLCJSb290Ijp7IiRpZCI6IjMxNSIsIkltcG9ydElkIjpudWxsLCJJc0ltcG9ydGVkIjpmYWxzZSwiQ2hpbGRyZW4iOltdfX0sIlNldHRpbmdzIjp7IiRpZCI6IjMxNiIsIkltcGFPcHRpb25zIjp7IiRpZCI6IjMxNy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saW5lSW1wb3J0ZWQiOmZhbHNlfQ=="/>
  <p:tag name="__MASTER" val="__part_0"/>
</p:tagLst>
</file>

<file path=ppt/tags/tag88.xml><?xml version="1.0" encoding="utf-8"?>
<p:tagLst xmlns:a="http://schemas.openxmlformats.org/drawingml/2006/main" xmlns:r="http://schemas.openxmlformats.org/officeDocument/2006/relationships" xmlns:p="http://schemas.openxmlformats.org/presentationml/2006/main">
  <p:tag name="OTLMARKERSHAPE" val="OTL"/>
</p:tagLst>
</file>

<file path=ppt/tags/tag89.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ags/tag90.xml><?xml version="1.0" encoding="utf-8"?>
<p:tagLst xmlns:a="http://schemas.openxmlformats.org/drawingml/2006/main" xmlns:r="http://schemas.openxmlformats.org/officeDocument/2006/relationships" xmlns:p="http://schemas.openxmlformats.org/presentationml/2006/main">
  <p:tag name="OTLMARKERSHAPE" val="OTL"/>
</p:tagLst>
</file>

<file path=ppt/tags/tag91.xml><?xml version="1.0" encoding="utf-8"?>
<p:tagLst xmlns:a="http://schemas.openxmlformats.org/drawingml/2006/main" xmlns:r="http://schemas.openxmlformats.org/officeDocument/2006/relationships" xmlns:p="http://schemas.openxmlformats.org/presentationml/2006/main">
  <p:tag name="OTLMARKERSHAPE" val="OTL"/>
</p:tagLst>
</file>

<file path=ppt/tags/tag92.xml><?xml version="1.0" encoding="utf-8"?>
<p:tagLst xmlns:a="http://schemas.openxmlformats.org/drawingml/2006/main" xmlns:r="http://schemas.openxmlformats.org/officeDocument/2006/relationships" xmlns:p="http://schemas.openxmlformats.org/presentationml/2006/main">
  <p:tag name="OTLMARKERSHAPE" val="OTL"/>
</p:tagLst>
</file>

<file path=ppt/tags/tag93.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iJMZWFmIiwiSXNUZW1wbGF0ZSI6ZmFsc2UsIlZlcnNpb24iOnsiJGlkIjoiMiIsIlZlcnNpb24iOiIzLjAuMSIsIk9yaWdpbmFsQXNzZW1ibHlWZXJzaW9uIjoiMy4wMS4wMi4wMCIsIkVkaXRpb24iOiJQbHVzIiwiSXNQbHVzRWRpdGlvbiI6dHJ1ZX0sIkVmZmVjdCI6MSwiU3R5bGUiOnsiJGlkIjoiMyIsIlRpbWViYW5kU3R5bGUiOnsiJGlkIjoiNCIsIlNjYWxlTWFya2luZyI6MCwiU2hhcGUiOjE3LCJTaGFwZVN0eWxlIjp7IiRpZCI6IjUiLCJNYXJnaW4iOnsiJGlkIjoiNiIsIlRvcCI6MCwiTGVmdCI6MTAsIlJpZ2h0IjoxMCwiQm90dG9tIjowfSwiUGFkZGluZyI6eyIkaWQiOiI3IiwiVG9wIjozLCJMZWZ0IjoxMywiUmlnaHQiOjEzLCJCb3R0b20iOjN9LCJCYWNrZ3JvdW5kIjp7IiRpZCI6IjgiLCJDb2xvciI6eyIkaWQiOiI5IiwiQSI6MjU1LCJSIjoxNjYsIkciOjE4MywiQiI6Mzl9fSwiSXNWaXNpYmxlIjp0cnVlLCJXaWR0aCI6ODU4LjAsIkhlaWdodCI6MzAuMCwiQm9yZGVyU3R5bGUiOnsiJGlkIjoiMTAiLCJMaW5lQ29sb3IiOnsiJGlkIjoiMTEiLCIkdHlwZSI6Ik5MUkUuQ29tbW9uLkRvbS5Tb2xpZENvbG9yQnJ1c2gsIE5MUkUuQ29tbW9uIiwiQ29sb3IiOnsiJGlkIjoiMTIiLCJBIjoyNTUsIlIiOjI1NSwiRyI6MCwiQiI6MH19LCJMaW5lV2VpZ2h0IjowLjAsIkxpbmVUeXBlIjowLCJQYXJlbnRTdHlsZSI6bnVsbH0sIlBhcmVudFN0eWxlIjpudWxsfSwiUmlnaHRFbmRDYXBzU3R5bGUiOnsiJGlkIjoiMTMiLCJGb250U2V0dGluZ3MiOnsiJGlkIjoiMTQiLCJGb250U2l6ZSI6MTgsIkZvbnROYW1lIjoiQ2FsaWJyaSIsIklzQm9sZCI6dHJ1ZSwiSXNJdGFsaWMiOmZhbHNlLCJJc1VuZGVybGluZWQiOmZhbHNlLCJQYXJlbnRTdHlsZSI6bnVsbH0sIkF1dG9TaXplIjowLCJGb3JlZ3JvdW5kIjp7IiRpZCI6IjE1IiwiQ29sb3IiOnsiJGlkIjoiMTYiLCJBIjoyNTUsIlIiOjE2NiwiRyI6MTgzLCJCIjozOX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MCwiUiI6MCwiRyI6MCwiQiI6MH19LCJJc1Zpc2libGUiOmZhbHN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TY2LCJHIjoxODMsIkIiOjM5fX0sIk1heFdpZHRoIjoiSW5maW5pdHkiLCJNYXhIZWlnaHQiOiJJbmZpbml0eSIsIlNtYXJ0Rm9yZWdyb3VuZElzQWN0aXZlIjpmYWxzZSwiSG9yaXpvbnRhbEFsaWdubWVudCI6MCwiVmVydGljYWxBbGlnbm1lbnQiOjAsIlNtYXJ0Rm9yZWdyb3VuZCI6bnVsbCwiTWFyZ2luIjp7IiRpZCI6IjI1IiwiVG9wIjowLCJMZWZ0IjoyMCwiUmlnaHQiOjAsIkJvdHRvbSI6MH0sIlBhZGRpbmciOnsiJGlkIjoiMjYiLCJUb3AiOjAsIkxlZnQiOjAsIlJpZ2h0IjowLCJCb3R0b20iOjB9LCJCYWNrZ3JvdW5kIjp7IiRpZCI6IjI3IiwiQ29sb3IiOnsiJHJlZiI6IjIwIn19LCJJc1Zpc2libGUiOmZhbHNlLCJXaWR0aCI6MC4wLCJIZWlnaHQiOjAuMCwiQm9yZGVyU3R5bGUiOm51bGwsIlBhcmVudFN0eWxlIjpudWxsfSwiVG9kYXlUZXh0U3R5bGUiOnsiJGlkIjoiMjgiLCJGb250U2V0dGluZ3MiOnsiJGlkIjoiMjkiLCJGb250U2l6ZSI6MTI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1hcmdpbiI6eyIkaWQiOiIzMiIsIlRvcCI6MCwiTGVmdCI6MCwiUmlnaHQiOjAsIkJvdHRvbSI6MH0sIlBhZGRpbmciOnsiJGlkIjoiMzMiLCJUb3AiOjAsIkxlZnQiOjAsIlJpZ2h0IjowLCJCb3R0b20iOjB9LCJCYWNrZ3JvdW5kIjp7IiRpZCI6IjM0IiwiQ29sb3IiOnsiJHJlZiI6IjIwIn19LCJJc1Zpc2libGUiOnRydW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jU1LCJHIjowLCJCIjowfX0sIklzVmlzaWJsZSI6dHJ1ZSwiV2lkdGgiOjAuMCwiSGVpZ2h0IjowLjAsIkJvcmRlclN0eWxlIjpudWxsLCJQYXJlbnRTdHlsZSI6bnVsbH0sIlNjYWxlU3R5bGUiOnsiJGlkIjoiNDAiLCJTaG93U2VnbWVudFNlcGFyYXRvcnMiOnRydW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iwiUiI6MjU1LCJHIjowLCJCIjowfX0sIkFwcGVuZFllYXJPblllYXJDaGFuZ2UiOnRydWUsIkVsYXBzZWRUaW1lRm9ybWF0IjowLCJUb2RheU1hcmtlclBvc2l0aW9uIjowLCJRdWlja1Bvc2l0aW9uIjozLCJBYnNvbHV0ZVBvc2l0aW9uIjoyMTYuMCwiTWFyZ2luIjp7IiRpZCI6IjQ5IiwiVG9wIjowLCJMZWZ0IjoxMCwiUmlnaHQiOjEwLCJCb3R0b20iOjB9LCJQYWRkaW5nIjp7IiRpZCI6IjUwIiwiVG9wIjowLCJMZWZ0IjowLCJSaWdodCI6MCwiQm90dG9tIjowfSwiQmFja2dyb3VuZCI6eyIkaWQiOiI1MSIsIkNvbG9yIjp7IiRpZCI6IjUyIiwiQSI6MjU1LCJSIjozMSwiRyI6NzMsIkIiOjEyNX19LCJJc1Zpc2libGUiOnRydWUsIldpZHRoIjowLjAsIkhlaWdodCI6MC4wLCJCb3JkZXJTdHlsZSI6bnVsbCwiUGFyZW50U3R5bGUiOm51bGx9LCJEZWZhdWx0TWlsZXN0b25lU3R5bGUiOnsiJGlkIjoiNTMiLCJTaGFwZSI6OS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yLCJGb250TmFtZSI6IkFyaWFsIiwiSXNCb2xkIjpmYWxzZSwiSXNJdGFsaWMiOmZhbHNlLCJJc1VuZGVybGluZWQiOmZhbHNlLCJQYXJlbnRTdHlsZSI6bnVsbH0sIkF1dG9TaXplIjowLCJGb3JlZ3JvdW5kIjp7IiRpZCI6IjY3IiwiQ29sb3IiOnsiJGlkIjoiNjgiLCJBIjoyNTUsIlIiOjk0LCJHIjo5NCwiQiI6OTR9fSwiTWF4V2lkdGgiOjIwMC4wLCJNYXhIZWlnaHQiOiJJbmZpbml0eSIsIlNtYXJ0Rm9yZWdyb3VuZElzQWN0aXZlIjpmYWxzZSwiSG9yaXpvbnRhbEFsaWdubWVudCI6MSwiVmVydGljYWxBbGlnbm1lbnQiOjAsIlNtYXJ0Rm9yZWdyb3VuZCI6bnVsbCwiTWFyZ2luIjp7IiRpZCI6IjY5IiwiVG9wIjowLCJMZWZ0IjowLCJSaWdodCI6MCwiQm90dG9tIjowfSwiUGFkZGluZyI6eyIkaWQiOiI3MCIsIlRvcCI6MCwiTGVmdCI6MCwiUmlnaHQiOjAsIkJvdHRvbSI6MH0sIkJhY2tncm91bmQiOnsiJGlkIjoiNzEiLCJDb2xvciI6eyIkcmVmIjoiMjAifX0sIklzVmlzaWJsZSI6dHJ1ZSwiV2lkdGgiOjAuMCwiSGVpZ2h0IjowLjAsIkJvcmRlclN0eWxlIjpudWxsLCJQYXJlbnRTdHlsZSI6bnVsbH0sIkRhdGVTdHlsZSI6eyIkaWQiOiI3MiIsIkZvbnRTZXR0aW5ncyI6eyIkaWQiOiI3MyIsIkZvbnRTaXplIjoxMCwiRm9udE5hbWUiOiJBcmlhbCBOYXJyb3ciLCJJc0JvbGQiOmZhbHNlLCJJc0l0YWxpYyI6ZmFsc2UsIklzVW5kZXJsaW5lZCI6ZmFsc2UsIlBhcmVudFN0eWxlIjpudWxsfSwiQXV0b1NpemUiOjAsIkZvcmVncm91bmQiOnsiJGlkIjoiNzQiLCJDb2xvciI6eyIkaWQiOiI3NSIsIkEiOjI1NSwiUiI6MTY2LCJHIjoxODMsIkIiOjM5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U1NTSBkLCB5eXl5IiwiU2VwYXJhdG9yIjoiLyIsIlVzZUludGVybmF0aW9uYWxEYXRlRm9ybWF0IjpmYWxzZX0sIklzVmlzaWJsZSI6dHJ1ZSwiUGFyZW50U3R5bGUiOm51bGx9LCJEZWZhdWx0VGFza1N0eWxlIjp7IiRpZCI6IjgwIiwiU2hhcGUiOjgsIlNoYXBlVGhpY2tuZXNzIjoxLCJEdXJhdGlvbkZvcm1hdCI6MCwiSW5jbHVkZU5vbldvcmtpbmdEYXlzSW5EdXJhdGlvbiI6dHJ1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xNjYsIkciOjE4MywiQiI6Mzl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xNjYsIkciOjE4MywiQiI6Mzl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w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EuMCwiTGluZVR5cGUiOjAsIlBhcmVudFN0eWxlIjpudWxsfSwiTWFyZ2luIjpudWxsLCJTdGFydERhdGVQb3NpdGlvbiI6MywiRW5kRGF0ZVBvc2l0aW9uIjozLCJUaXRsZVBvc2l0aW9uIjo0LCJEdXJhdGlvblBvc2l0aW9uIjo2LCJQZXJjZW50YWdlQ29tcGxldGVkUG9zaXRpb24iOjYsIlNwYWNpbmciOjUsIklzQmVsb3dUaW1lYmFuZCI6dHJ1ZSwiUGVyY2VudGFnZUNvbXBsZXRlU2hhcGVPcGFjaXR5IjozNSwiU2hhcGVTdHlsZSI6eyIkaWQiOiIxMDEiLCJNYXJnaW4iOnsiJGlkIjoiMTAyIiwiVG9wIjowLCJMZWZ0Ijo0LCJSaWdodCI6NCwiQm90dG9tIjowfSwiUGFkZGluZyI6eyIkaWQiOiIxMDMiLCJUb3AiOjAsIkxlZnQiOjAsIlJpZ2h0IjowLCJCb3R0b20iOjB9LCJCYWNrZ3JvdW5kIjpudWxsLCJJc1Zpc2libGUiOnRydWUsIldpZHRoIjowLjAsIkhlaWdodCI6MTYuMCwiQm9yZGVyU3R5bGUiOnsiJGlkIjoiMTA0IiwiTGluZUNvbG9yIjp7IiRpZCI6IjEwNSIsIiR0eXBlIjoiTkxSRS5Db21tb24uRG9tLlNvbGlkQ29sb3JCcnVzaCwgTkxSRS5Db21tb24iLCJDb2xvciI6eyIkaWQiOiIxMDYiLCJBIjoyNTUsIlIiOjI1NSwiRyI6MCwiQiI6MH19LCJMaW5lV2VpZ2h0IjowLjAsIkxpbmVUeXBlIjowLCJQYXJlbnRTdHlsZSI6bnVsbH0sIlBhcmVudFN0eWxlIjpudWxsfSwiVGl0bGVTdHlsZSI6eyIkaWQiOiIxMDciLCJGb250U2V0dGluZ3MiOnsiJGlkIjoiMTA4IiwiRm9udFNpemUiOjExLCJGb250TmFtZSI6IkNhbGlicmkiLCJJc0JvbGQiOnRydWUsIklzSXRhbGljIjpmYWxzZSwiSXNVbmRlcmxpbmVkIjpmYWxzZSwiUGFyZW50U3R5bGUiOm51bGx9LCJBdXRvU2l6ZSI6MCwiRm9yZWdyb3VuZCI6eyIkaWQiOiIxMDkiLCJDb2xvciI6eyIkaWQiOiIxMTAiLCJBIjoyNTUsIlIiOjAsIkciOjAsIkIiOjB9fSwiTWF4V2lkdGgiOjcyMC4wLCJNYXhIZWlnaHQiOiJJbmZpbml0eSIsIlNtYXJ0Rm9yZWdyb3VuZElzQWN0aXZlIjp0cnVlLCJIb3Jpem9udGFsQWxpZ25tZW50Ijox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k0LCJHIjo5NCwiQiI6OTR9fSwiTWF4V2lkdGgiOjIwMC4wLCJNYXhIZWlnaHQiOiJJbmZpbml0eSIsIlNtYXJ0Rm9yZWdyb3VuZElzQWN0aXZlIjpmYWxzZSwiSG9yaXpvbnRhbEFsaWdubWVudCI6MCwiVmVydGljYWxBbGlnbm1lbnQiOjAsIlNtYXJ0Rm9yZWdyb3VuZCI6bnVsbCwiTWFyZ2luIjp7IiRpZCI6IjExOCIsIlRvcCI6MCwiTGVmdCI6MCwiUmlnaHQiOjAsIkJvdHRvbSI6MH0sIlBhZGRpbmciOnsiJGlkIjoiMTE5IiwiVG9wIjowLCJMZWZ0IjowLCJSaWdodCI6MCwiQm90dG9tIjowfSwiQmFja2dyb3VuZCI6eyIkaWQiOiIxMjAiLCJDb2xvciI6eyIkcmVmIjoiMjAifX0sIklzVmlzaWJsZSI6dHJ1ZSwiV2lkdGgiOjAuMCwiSGVpZ2h0IjowLjAsIkJvcmRlclN0eWxlIjpudWxsLCJQYXJlbnRTdHlsZSI6bnVsbH0sIkRhdGVGb3JtYXQiOnsiJGlkIjoiMTIxIiwiRm9ybWF0U3RyaW5nIjoiTU1NIGQiLCJTZXBhcmF0b3IiOiIvIiwiVXNlSW50ZXJuYXRpb25hbERhdGVGb3JtYXQiOmZhbHNlfSwiSXNWaXNpYmxlIjp0cnVlLCJQYXJlbnRTdHlsZSI6bnVsbH0sIlNob3dFbGFwc2VkVGltZUdyYWRpZW50U3R5bGUiOmZhbHNlfSwiU2NhbGUiOnsiJGlkIjoiMTIyIiwiU3RhcnREYXRlIjoiMTk3OC0xMC0wMVQyMzo1OTo1OS45OTlaIiwiRW5kRGF0ZSI6IjIwMTYtMDEtMTVUMjM6NTk6NTkuOTk5WiIsIkZvcm1hdCI6Ik1NIiwiVHlwZSI6NCwiQXV0b0RhdGVSYW5nZSI6dHJ1ZSwiV29ya2luZ0RheXMiOjMxLCJUb2RheU1hcmtlclRleHQiOiJUb2RheSIsIkF1dG9TY2FsZVR5cGUiOnRydWV9LCJNaWxlc3RvbmVzIjpbeyIkaWQiOiIxMjMiLCJEYXRlIjoiMTk3OS0xMC0wMVQyMzo1OTo1OS45OTlaIiwiU3R5bGUiOnsiJGlkIjoiMTI0IiwiU2hhcGUiOjIsIkNvbm5lY3Rvck1hcmdpbiI6eyIkcmVmIjoiNTQifSwiQ29ubmVjdG9yU3R5bGUiOnsiJGlkIjoiMTI1IiwiTGluZUNvbG9yIjp7IiRpZCI6IjEyNiIsIiR0eXBlIjoiTkxSRS5Db21tb24uRG9tLlNvbGlkQ29sb3JCcnVzaCwgTkxSRS5Db21tb24iLCJDb2xvciI6eyIkaWQiOiIxMjciLCJBIjo4OSwiUiI6MjQ2LCJHIjoxNDYsIkIiOjB9fSwiTGluZVdlaWdodCI6MS4wLCJMaW5lVHlwZSI6MCwiUGFyZW50U3R5bGUiOnsiJHJlZiI6IjU1In19LCJJc0JlbG93VGltZWJhbmQiOmZhbHNlLCJIaWRlRGF0ZSI6ZmFsc2UsIlNoYXBlU2l6ZSI6MSwiU3BhY2luZyI6Mi4wLCJQYWRkaW5nIjp7IiRyZWYiOiI1OCJ9LCJTaGFwZVN0eWxlIjp7IiRpZCI6IjEyOCIsIk1hcmdpbiI6eyIkcmVmIjoiNjAifSwiUGFkZGluZyI6eyIkcmVmIjoiNjEifSwiQmFja2dyb3VuZCI6eyIkaWQiOiIxMjkiLCJDb2xvciI6eyIkaWQiOiIxMzAiLCJBIjoyNTUsIlIiOjI0NiwiRyI6MTQ2LCJCIjowfX0sIklzVmlzaWJsZSI6dHJ1ZSwiV2lkdGgiOjE4LjAsIkhlaWdodCI6MjAuMCwiQm9yZGVyU3R5bGUiOnsiJGlkIjoiMTMxIiwiTGluZUNvbG9yIjp7IiRyZWYiOiI2MyJ9LCJMaW5lV2VpZ2h0IjowLjAsIkxpbmVUeXBlIjowLCJQYXJlbnRTdHlsZSI6eyIkcmVmIjoiNjIifX0sIlBhcmVudFN0eWxlIjp7IiRyZWYiOiI1OSJ9fSwiVGl0bGVTdHlsZSI6eyIkaWQiOiIxMzIiLCJGb250U2V0dGluZ3MiOnsiJGlkIjoiMTMzIiwiRm9udFNpemUiOjEyLCJGb250TmFtZSI6IkFyaWFsIiwiSXNCb2xkIjpmYWxzZSwiSXNJdGFsaWMiOmZhbHNlLCJJc1VuZGVybGluZWQiOmZhbHNlLCJQYXJlbnRTdHlsZSI6eyIkcmVmIjoiNjYifX0sIkF1dG9TaXplIjowLCJGb3JlZ3JvdW5kIjp7IiRpZCI6IjEzNCIsIkNvbG9yIjp7IiRpZCI6IjEzNSIsIkEiOjI1NSwiUiI6MjIzLCJHIjo4MywiQiI6Mzl9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MzYiLCJMaW5lQ29sb3IiOm51bGwsIkxpbmVXZWlnaHQiOjAuMCwiTGluZVR5cGUiOjAsIlBhcmVudFN0eWxlIjpudWxsfSwiUGFyZW50U3R5bGUiOnsiJHJlZiI6IjY1In19LCJEYXRlU3R5bGUiOnsiJGlkIjoiMTM3IiwiRm9udFNldHRpbmdzIjp7IiRpZCI6IjEzOC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M5IiwiTGluZUNvbG9yIjpudWxsLCJMaW5lV2VpZ2h0IjowLjAsIkxpbmVUeXBlIjowLCJQYXJlbnRTdHlsZSI6bnVsbH0sIlBhcmVudFN0eWxlIjp7IiRyZWYiOiI3MiJ9fSwiRGF0ZUZvcm1hdCI6eyIkaWQiOiIxNDAiLCJGb3JtYXRTdHJpbmciOiJNTU1NIGQsIHl5eXkiLCJTZXBhcmF0b3IiOiIvIiwiVXNlSW50ZXJuYXRpb25hbERhdGVGb3JtYXQiOmZhbHNlfSwiSXNWaXNpYmxlIjp0cnVlLCJQYXJlbnRTdHlsZSI6eyIkcmVmIjoiNTMifX0sIlBvc2l0aW9uIjp7IiRpZCI6IjE0MSIsIlJhdGlvIjowLjAsIklzQ3VzdG9tIjpmYWxzZX0sIklkIjoiMjJiYTk2NjgtOTdhMy00NjU3LWFmYzEtNjlhZGU2MzlhN2ZiIiwiSW1wb3J0SWQiOm51bGwsIlRpdGxlIjoiRmlyc3QgTWlsZXN0b25lIG9yIEV2ZW50IEhlcmUiLCJOb3RlIjpudWxsLCJIeXBlcmxpbmsiOm51bGwsIklzQ2hhbmdlZCI6ZmFsc2UsIklzTmV3IjpmYWxzZX0seyIkaWQiOiIxNDIiLCJEYXRlIjoiMTk4My0wNy0xNFQyMzo1OTo1OS45OTlaIiwiU3R5bGUiOnsiJGlkIjoiMTQzIiwiU2hhcGUiOjEwLCJDb25uZWN0b3JNYXJnaW4iOnsiJHJlZiI6IjU0In0sIkNvbm5lY3RvclN0eWxlIjp7IiRpZCI6IjE0NCIsIkxpbmVDb2xvciI6eyIkaWQiOiIxNDUiLCIkdHlwZSI6Ik5MUkUuQ29tbW9uLkRvbS5Tb2xpZENvbG9yQnJ1c2gsIE5MUkUuQ29tbW9uIiwiQ29sb3IiOnsiJGlkIjoiMTQ2IiwiQSI6ODksIlIiOjE2NiwiRyI6MTgzLCJCIjozOX19LCJMaW5lV2VpZ2h0IjoxLjAsIkxpbmVUeXBlIjowLCJQYXJlbnRTdHlsZSI6eyIkcmVmIjoiNTUifX0sIklzQmVsb3dUaW1lYmFuZCI6dHJ1ZSwiSGlkZURhdGUiOmZhbHNlLCJTaGFwZVNpemUiOjAsIlNwYWNpbmciOjIuMCwiUGFkZGluZyI6eyIkcmVmIjoiNTgifSwiU2hhcGVTdHlsZSI6eyIkaWQiOiIxNDciLCJNYXJnaW4iOnsiJHJlZiI6IjYwIn0sIlBhZGRpbmciOnsiJHJlZiI6IjYxIn0sIkJhY2tncm91bmQiOnsiJGlkIjoiMTQ4IiwiQ29sb3IiOnsiJGlkIjoiMTQ5IiwiQSI6MjU1LCJSIjo4MywiRyI6OTIsIkIiOjE5fX0sIklzVmlzaWJsZSI6dHJ1ZSwiV2lkdGgiOjEyLjAsIkhlaWdodCI6MTQuMCwiQm9yZGVyU3R5bGUiOnsiJGlkIjoiMTUwIiwiTGluZUNvbG9yIjp7IiRyZWYiOiI2MyJ9LCJMaW5lV2VpZ2h0IjowLjAsIkxpbmVUeXBlIjowLCJQYXJlbnRTdHlsZSI6eyIkcmVmIjoiNjIifX0sIlBhcmVudFN0eWxlIjp7IiRyZWYiOiI1OSJ9fSwiVGl0bGVTdHlsZSI6eyIkaWQiOiIxNTEiLCJGb250U2V0dGluZ3MiOnsiJGlkIjoiMTUy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1MyIsIkxpbmVDb2xvciI6bnVsbCwiTGluZVdlaWdodCI6MC4wLCJMaW5lVHlwZSI6MCwiUGFyZW50U3R5bGUiOm51bGx9LCJQYXJlbnRTdHlsZSI6eyIkcmVmIjoiNjUifX0sIkRhdGVTdHlsZSI6eyIkaWQiOiIxNTQiLCJGb250U2V0dGluZ3MiOnsiJGlkIjoiMTU1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TYiLCJMaW5lQ29sb3IiOm51bGwsIkxpbmVXZWlnaHQiOjAuMCwiTGluZVR5cGUiOjAsIlBhcmVudFN0eWxlIjpudWxsfSwiUGFyZW50U3R5bGUiOnsiJHJlZiI6IjcyIn19LCJEYXRlRm9ybWF0Ijp7IiRpZCI6IjE1NyIsIkZvcm1hdFN0cmluZyI6Ik1NTU0gZCwgeXl5eSIsIlNlcGFyYXRvciI6Ii8iLCJVc2VJbnRlcm5hdGlvbmFsRGF0ZUZvcm1hdCI6ZmFsc2V9LCJJc1Zpc2libGUiOnRydWUsIlBhcmVudFN0eWxlIjp7IiRyZWYiOiI1MyJ9fSwiUG9zaXRpb24iOnsiJGlkIjoiMTU4IiwiUmF0aW8iOjAuMCwiSXNDdXN0b20iOmZhbHNlfSwiSWQiOiIxOGE1MjFkNi04ZGJmLTQwOGYtOTM1Ni0yYzA0MGNmN2E0YjEiLCJJbXBvcnRJZCI6bnVsbCwiVGl0bGUiOiJTZWNvbmQgTWlsZXN0b25lIG9yIEV2ZW50IEhlcmUiLCJOb3RlIjpudWxsLCJIeXBlcmxpbmsiOm51bGwsIklzQ2hhbmdlZCI6ZmFsc2UsIklzTmV3IjpmYWxzZX0seyIkaWQiOiIxNTkiLCJEYXRlIjoiMTk4Ni0xMS0yMlQyMzo1OTo1OS45OTlaIiwiU3R5bGUiOnsiJGlkIjoiMTYwIiwiU2hhcGUiOjEyLCJDb25uZWN0b3JNYXJnaW4iOnsiJHJlZiI6IjU0In0sIkNvbm5lY3RvclN0eWxlIjp7IiRpZCI6IjE2MSIsIkxpbmVDb2xvciI6eyIkaWQiOiIxNjIiLCIkdHlwZSI6Ik5MUkUuQ29tbW9uLkRvbS5Tb2xpZENvbG9yQnJ1c2gsIE5MUkUuQ29tbW9uIiwiQ29sb3IiOnsiJGlkIjoiMTYzIiwiQSI6ODksIlIiOjY1LCJHIjoxMzgsIkIiOjE3OX19LCJMaW5lV2VpZ2h0IjoxLjAsIkxpbmVUeXBlIjowLCJQYXJlbnRTdHlsZSI6eyIkcmVmIjoiNTUifX0sIklzQmVsb3dUaW1lYmFuZCI6ZmFsc2UsIkhpZGVEYXRlIjpmYWxzZSwiU2hhcGVTaXplIjowLCJTcGFjaW5nIjoyLjAsIlBhZGRpbmciOnsiJHJlZiI6IjU4In0sIlNoYXBlU3R5bGUiOnsiJGlkIjoiMTY0IiwiTWFyZ2luIjp7IiRyZWYiOiI2MCJ9LCJQYWRkaW5nIjp7IiRyZWYiOiI2MSJ9LCJCYWNrZ3JvdW5kIjp7IiRpZCI6IjE2NSIsIkNvbG9yIjp7IiRpZCI6IjE2NiIsIkEiOjI1NSwiUiI6NjUsIkciOjEzOCwiQiI6MTc5fX0sIklzVmlzaWJsZSI6dHJ1ZSwiV2lkdGgiOjEyLjAsIkhlaWdodCI6MTQuMCwiQm9yZGVyU3R5bGUiOnsiJGlkIjoiMTY3IiwiTGluZUNvbG9yIjp7IiRyZWYiOiI2MyJ9LCJMaW5lV2VpZ2h0IjowLjAsIkxpbmVUeXBlIjowLCJQYXJlbnRTdHlsZSI6eyIkcmVmIjoiNjIifX0sIlBhcmVudFN0eWxlIjp7IiRyZWYiOiI1OSJ9fSwiVGl0bGVTdHlsZSI6eyIkaWQiOiIxNjgiLCJGb250U2V0dGluZ3MiOnsiJGlkIjoiMTY5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3MCIsIkxpbmVDb2xvciI6bnVsbCwiTGluZVdlaWdodCI6MC4wLCJMaW5lVHlwZSI6MCwiUGFyZW50U3R5bGUiOm51bGx9LCJQYXJlbnRTdHlsZSI6eyIkcmVmIjoiNjUifX0sIkRhdGVTdHlsZSI6eyIkaWQiOiIxNzEiLCJGb250U2V0dGluZ3MiOnsiJGlkIjoiMTcy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zMiLCJMaW5lQ29sb3IiOm51bGwsIkxpbmVXZWlnaHQiOjAuMCwiTGluZVR5cGUiOjAsIlBhcmVudFN0eWxlIjpudWxsfSwiUGFyZW50U3R5bGUiOnsiJHJlZiI6IjcyIn19LCJEYXRlRm9ybWF0Ijp7IiRpZCI6IjE3NCIsIkZvcm1hdFN0cmluZyI6Ik1NTU0gZCwgeXl5eSIsIlNlcGFyYXRvciI6Ii8iLCJVc2VJbnRlcm5hdGlvbmFsRGF0ZUZvcm1hdCI6ZmFsc2V9LCJJc1Zpc2libGUiOnRydWUsIlBhcmVudFN0eWxlIjp7IiRyZWYiOiI1MyJ9fSwiUG9zaXRpb24iOnsiJGlkIjoiMTc1IiwiUmF0aW8iOjAuMCwiSXNDdXN0b20iOmZhbHNlfSwiSWQiOiJmMzdkZmIzMy0xY2Y0LTQ5MDktYmZmMS04MDcwNGVhNTE5NDIiLCJJbXBvcnRJZCI6bnVsbCwiVGl0bGUiOiJUaGlyZCBNaWxlc3RvbmUgb3IgRXZlbnQgSGVyZSIsIk5vdGUiOm51bGwsIkh5cGVybGluayI6bnVsbCwiSXNDaGFuZ2VkIjpmYWxzZSwiSXNOZXciOmZhbHNlfSx7IiRpZCI6IjE3NiIsIkRhdGUiOiIxOTk1LTAzLTAxVDIzOjU5OjU5Ljk5OVoiLCJTdHlsZSI6eyIkaWQiOiIxNzciLCJTaGFwZSI6MSwiQ29ubmVjdG9yTWFyZ2luIjp7IiRyZWYiOiI1NCJ9LCJDb25uZWN0b3JTdHlsZSI6eyIkaWQiOiIxNzgiLCJMaW5lQ29sb3IiOnsiJGlkIjoiMTc5IiwiJHR5cGUiOiJOTFJFLkNvbW1vbi5Eb20uU29saWRDb2xvckJydXNoLCBOTFJFLkNvbW1vbiIsIkNvbG9yIjp7IiRpZCI6IjE4MCIsIkEiOjg5LCJSIjoyNDYsIkciOjE0NiwiQiI6MH19LCJMaW5lV2VpZ2h0IjoxLjAsIkxpbmVUeXBlIjowLCJQYXJlbnRTdHlsZSI6eyIkcmVmIjoiNTUifX0sIklzQmVsb3dUaW1lYmFuZCI6dHJ1ZSwiSGlkZURhdGUiOmZhbHNlLCJTaGFwZVNpemUiOjEsIlNwYWNpbmciOjIuMCwiUGFkZGluZyI6eyIkcmVmIjoiNTgifSwiU2hhcGVTdHlsZSI6eyIkaWQiOiIxODEiLCJNYXJnaW4iOnsiJHJlZiI6IjYwIn0sIlBhZGRpbmciOnsiJHJlZiI6IjYxIn0sIkJhY2tncm91bmQiOnsiJGlkIjoiMTgyIiwiQ29sb3IiOnsiJGlkIjoiMTgzIiwiQSI6MjU1LCJSIjoyNDYsIkciOjE0NiwiQiI6MH19LCJJc1Zpc2libGUiOnRydWUsIldpZHRoIjoxOC4wLCJIZWlnaHQiOjIwLjAsIkJvcmRlclN0eWxlIjp7IiRpZCI6IjE4NCIsIkxpbmVDb2xvciI6eyIkcmVmIjoiNjMifSwiTGluZVdlaWdodCI6MC4wLCJMaW5lVHlwZSI6MCwiUGFyZW50U3R5bGUiOnsiJHJlZiI6IjYyIn19LCJQYXJlbnRTdHlsZSI6eyIkcmVmIjoiNTkifX0sIlRpdGxlU3R5bGUiOnsiJGlkIjoiMTg1IiwiRm9udFNldHRpbmdzIjp7IiRpZCI6IjE4Ni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ODciLCJMaW5lQ29sb3IiOm51bGwsIkxpbmVXZWlnaHQiOjAuMCwiTGluZVR5cGUiOjAsIlBhcmVudFN0eWxlIjpudWxsfSwiUGFyZW50U3R5bGUiOnsiJHJlZiI6IjY1In19LCJEYXRlU3R5bGUiOnsiJGlkIjoiMTg4IiwiRm9udFNldHRpbmdzIjp7IiRpZCI6IjE4OS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kwIiwiTGluZUNvbG9yIjpudWxsLCJMaW5lV2VpZ2h0IjowLjAsIkxpbmVUeXBlIjowLCJQYXJlbnRTdHlsZSI6bnVsbH0sIlBhcmVudFN0eWxlIjp7IiRyZWYiOiI3MiJ9fSwiRGF0ZUZvcm1hdCI6eyIkaWQiOiIxOTEiLCJGb3JtYXRTdHJpbmciOiJNTU1NIGQsIHl5eXkiLCJTZXBhcmF0b3IiOiIvIiwiVXNlSW50ZXJuYXRpb25hbERhdGVGb3JtYXQiOmZhbHNlfSwiSXNWaXNpYmxlIjp0cnVlLCJQYXJlbnRTdHlsZSI6eyIkcmVmIjoiNTMifX0sIlBvc2l0aW9uIjp7IiRpZCI6IjE5MiIsIlJhdGlvIjowLjI4MzIyMzM3ODIxNjc3ODc5LCJJc0N1c3RvbSI6dHJ1ZX0sIklkIjoiMDQwNjQ4YTItNmZmOC00NDY4LWEyNGUtNzQ4MGFkOTE2MjBlIiwiSW1wb3J0SWQiOm51bGwsIlRpdGxlIjoiRm91cnRoIE1pbGVzdG9uZSBvciBFdmVudCBIZXJlIiwiTm90ZSI6bnVsbCwiSHlwZXJsaW5rIjpudWxsLCJJc0NoYW5nZWQiOmZhbHNlLCJJc05ldyI6ZmFsc2V9LHsiJGlkIjoiMTkzIiwiRGF0ZSI6IjE5OTYtMDQtMDFUMjM6NTk6NTkuOTk5WiIsIlN0eWxlIjp7IiRpZCI6IjE5NCIsIlNoYXBlIjo1LCJDb25uZWN0b3JNYXJnaW4iOnsiJHJlZiI6IjU0In0sIkNvbm5lY3RvclN0eWxlIjp7IiRpZCI6IjE5NSIsIkxpbmVDb2xvciI6eyIkaWQiOiIxOTYiLCIkdHlwZSI6Ik5MUkUuQ29tbW9uLkRvbS5Tb2xpZENvbG9yQnJ1c2gsIE5MUkUuQ29tbW9uIiwiQ29sb3IiOnsiJGlkIjoiMTk3IiwiQSI6ODksIlIiOjIyMywiRyI6ODMsIkIiOjM5fX0sIkxpbmVXZWlnaHQiOjEuMCwiTGluZVR5cGUiOjAsIlBhcmVudFN0eWxlIjp7IiRyZWYiOiI1NSJ9fSwiSXNCZWxvd1RpbWViYW5kIjpmYWxzZSwiSGlkZURhdGUiOmZhbHNlLCJTaGFwZVNpemUiOjAsIlNwYWNpbmciOjIuMCwiUGFkZGluZyI6eyIkcmVmIjoiNTgifSwiU2hhcGVTdHlsZSI6eyIkaWQiOiIxOTgiLCJNYXJnaW4iOnsiJHJlZiI6IjYwIn0sIlBhZGRpbmciOnsiJHJlZiI6IjYxIn0sIkJhY2tncm91bmQiOnsiJGlkIjoiMTk5IiwiQ29sb3IiOnsiJGlkIjoiMjAwIiwiQSI6MjU1LCJSIjoyMjMsIkciOjgzLCJCIjozOX19LCJJc1Zpc2libGUiOnRydWUsIldpZHRoIjoxMi4wLCJIZWlnaHQiOjE0LjAsIkJvcmRlclN0eWxlIjp7IiRpZCI6IjIwMSIsIkxpbmVDb2xvciI6eyIkcmVmIjoiNjMifSwiTGluZVdlaWdodCI6MC4wLCJMaW5lVHlwZSI6MCwiUGFyZW50U3R5bGUiOnsiJHJlZiI6IjYyIn19LCJQYXJlbnRTdHlsZSI6eyIkcmVmIjoiNTkifX0sIlRpdGxlU3R5bGUiOnsiJGlkIjoiMjAyIiwiRm9udFNldHRpbmdzIjp7IiRpZCI6IjIwMy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DQiLCJMaW5lQ29sb3IiOm51bGwsIkxpbmVXZWlnaHQiOjAuMCwiTGluZVR5cGUiOjAsIlBhcmVudFN0eWxlIjpudWxsfSwiUGFyZW50U3R5bGUiOnsiJHJlZiI6IjY1In19LCJEYXRlU3R5bGUiOnsiJGlkIjoiMjA1IiwiRm9udFNldHRpbmdzIjp7IiRpZCI6IjIwNi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A3IiwiTGluZUNvbG9yIjpudWxsLCJMaW5lV2VpZ2h0IjowLjAsIkxpbmVUeXBlIjowLCJQYXJlbnRTdHlsZSI6bnVsbH0sIlBhcmVudFN0eWxlIjp7IiRyZWYiOiI3MiJ9fSwiRGF0ZUZvcm1hdCI6eyIkaWQiOiIyMDgiLCJGb3JtYXRTdHJpbmciOiJNTU1NIGQsIHl5eXkiLCJTZXBhcmF0b3IiOiIvIiwiVXNlSW50ZXJuYXRpb25hbERhdGVGb3JtYXQiOmZhbHNlfSwiSXNWaXNpYmxlIjp0cnVlLCJQYXJlbnRTdHlsZSI6eyIkcmVmIjoiNTMifX0sIlBvc2l0aW9uIjp7IiRpZCI6IjIwOSIsIlJhdGlvIjowLjIxNDYyOTYzMjQ1NTMzMTMyLCJJc0N1c3RvbSI6dHJ1ZX0sIklkIjoiZGJhOWYxY2MtMjA0MS00MTBiLTg0OWUtZTU5MGU3NmM3NzgwIiwiSW1wb3J0SWQiOm51bGwsIlRpdGxlIjoiRmlmdGggTWlsZXN0b25lIG9yIEV2ZW50IEhlcmUiLCJOb3RlIjpudWxsLCJIeXBlcmxpbmsiOm51bGwsIklzQ2hhbmdlZCI6ZmFsc2UsIklzTmV3IjpmYWxzZX0seyIkaWQiOiIyMTAiLCJEYXRlIjoiMTk5OC0wNy0wMVQyMzo1OTo1OS45OTlaIiwiU3R5bGUiOnsiJGlkIjoiMjExIiwiU2hhcGUiOjEsIkNvbm5lY3Rvck1hcmdpbiI6eyIkcmVmIjoiNTQifSwiQ29ubmVjdG9yU3R5bGUiOnsiJGlkIjoiMjEyIiwiTGluZUNvbG9yIjp7IiRpZCI6IjIxMyIsIiR0eXBlIjoiTkxSRS5Db21tb24uRG9tLlNvbGlkQ29sb3JCcnVzaCwgTkxSRS5Db21tb24iLCJDb2xvciI6eyIkaWQiOiIyMTQiLCJBIjo4OSwiUiI6MjU0LCJHIjoxOTUsIkIiOjZ9fSwiTGluZVdlaWdodCI6MS4wLCJMaW5lVHlwZSI6MCwiUGFyZW50U3R5bGUiOnsiJHJlZiI6IjU1In19LCJJc0JlbG93VGltZWJhbmQiOnRydWUsIkhpZGVEYXRlIjpmYWxzZSwiU2hhcGVTaXplIjoxLCJTcGFjaW5nIjoyLjAsIlBhZGRpbmciOnsiJHJlZiI6IjU4In0sIlNoYXBlU3R5bGUiOnsiJGlkIjoiMjE1IiwiTWFyZ2luIjp7IiRyZWYiOiI2MCJ9LCJQYWRkaW5nIjp7IiRyZWYiOiI2MSJ9LCJCYWNrZ3JvdW5kIjp7IiRpZCI6IjIxNiIsIkNvbG9yIjp7IiRpZCI6IjIxNyIsIkEiOjI1NSwiUiI6MjU0LCJHIjoxOTUsIkIiOjZ9fSwiSXNWaXNpYmxlIjp0cnVlLCJXaWR0aCI6MTguMCwiSGVpZ2h0IjoyMC4wLCJCb3JkZXJTdHlsZSI6eyIkaWQiOiIyMTgiLCJMaW5lQ29sb3IiOnsiJHJlZiI6IjYzIn0sIkxpbmVXZWlnaHQiOjAuMCwiTGluZVR5cGUiOjAsIlBhcmVudFN0eWxlIjp7IiRyZWYiOiI2MiJ9fSwiUGFyZW50U3R5bGUiOnsiJHJlZiI6IjU5In19LCJUaXRsZVN0eWxlIjp7IiRpZCI6IjIxOSIsIkZvbnRTZXR0aW5ncyI6eyIkaWQiOiIyMjAiLCJGb250U2l6ZSI6MTIsIkZvbnROYW1lIjoiQXJpYWwiLCJJc0JvbGQiOmZhbHN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IxIiwiTGluZUNvbG9yIjpudWxsLCJMaW5lV2VpZ2h0IjowLjAsIkxpbmVUeXBlIjowLCJQYXJlbnRTdHlsZSI6bnVsbH0sIlBhcmVudFN0eWxlIjp7IiRyZWYiOiI2NSJ9fSwiRGF0ZVN0eWxlIjp7IiRpZCI6IjIyMiIsIkZvbnRTZXR0aW5ncyI6eyIkaWQiOiIyMjMiLCJGb250U2l6ZSI6MTAsIkZvbnROYW1lIjoiQXJpYWwgTmFycm93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yNCIsIkxpbmVDb2xvciI6bnVsbCwiTGluZVdlaWdodCI6MC4wLCJMaW5lVHlwZSI6MCwiUGFyZW50U3R5bGUiOm51bGx9LCJQYXJlbnRTdHlsZSI6eyIkcmVmIjoiNzIifX0sIkRhdGVGb3JtYXQiOnsiJGlkIjoiMjI1IiwiRm9ybWF0U3RyaW5nIjoiTU1NTSBkLCB5eXl5IiwiU2VwYXJhdG9yIjoiLyIsIlVzZUludGVybmF0aW9uYWxEYXRlRm9ybWF0IjpmYWxzZX0sIklzVmlzaWJsZSI6dHJ1ZSwiUGFyZW50U3R5bGUiOnsiJHJlZiI6IjUzIn19LCJQb3NpdGlvbiI6eyIkaWQiOiIyMjYiLCJSYXRpbyI6MC4wLCJJc0N1c3RvbSI6ZmFsc2V9LCJJZCI6IjNiZGVlOTI5LTkyOGEtNDdlYy04MmFiLTExNWFjN2Y3ZTY5MCIsIkltcG9ydElkIjpudWxsLCJUaXRsZSI6IlNpeHRoIE1pbGVzdG9uZSBvciBFdmVudCBIZXJlIiwiTm90ZSI6bnVsbCwiSHlwZXJsaW5rIjpudWxsLCJJc0NoYW5nZWQiOmZhbHNlLCJJc05ldyI6ZmFsc2V9LHsiJGlkIjoiMjI3IiwiRGF0ZSI6IjIwMDItMDItMDFUMjM6NTk6NTkuOTk5WiIsIlN0eWxlIjp7IiRpZCI6IjIyOCIsIlNoYXBlIjoxMywiQ29ubmVjdG9yTWFyZ2luIjp7IiRyZWYiOiI1NCJ9LCJDb25uZWN0b3JTdHlsZSI6eyIkaWQiOiIyMjkiLCJMaW5lQ29sb3IiOnsiJGlkIjoiMjMwIiwiJHR5cGUiOiJOTFJFLkNvbW1vbi5Eb20uU29saWRDb2xvckJydXNoLCBOTFJFLkNvbW1vbiIsIkNvbG9yIjp7IiRpZCI6IjIzMSIsIkEiOjg5LCJSIjo5NCwiRyI6OTQsIkIiOjk0fX0sIkxpbmVXZWlnaHQiOjEuMCwiTGluZVR5cGUiOjAsIlBhcmVudFN0eWxlIjp7IiRyZWYiOiI1NSJ9fSwiSXNCZWxvd1RpbWViYW5kIjpmYWxzZSwiSGlkZURhdGUiOmZhbHNlLCJTaGFwZVNpemUiOjEsIlNwYWNpbmciOjIuMCwiUGFkZGluZyI6eyIkcmVmIjoiNTgifSwiU2hhcGVTdHlsZSI6eyIkaWQiOiIyMzIiLCJNYXJnaW4iOnsiJHJlZiI6IjYwIn0sIlBhZGRpbmciOnsiJHJlZiI6IjYxIn0sIkJhY2tncm91bmQiOnsiJGlkIjoiMjMzIiwiQ29sb3IiOnsiJGlkIjoiMjM0IiwiQSI6MjU1LCJSIjo5NCwiRyI6OTQsIkIiOjk0fX0sIklzVmlzaWJsZSI6dHJ1ZSwiV2lkdGgiOjE4LjAsIkhlaWdodCI6MjAuMCwiQm9yZGVyU3R5bGUiOnsiJGlkIjoiMjM1IiwiTGluZUNvbG9yIjp7IiRyZWYiOiI2MyJ9LCJMaW5lV2VpZ2h0IjowLjAsIkxpbmVUeXBlIjowLCJQYXJlbnRTdHlsZSI6eyIkcmVmIjoiNjIifX0sIlBhcmVudFN0eWxlIjp7IiRyZWYiOiI1OSJ9fSwiVGl0bGVTdHlsZSI6eyIkaWQiOiIyMzYiLCJGb250U2V0dGluZ3MiOnsiJGlkIjoiMjM3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zOCIsIkxpbmVDb2xvciI6bnVsbCwiTGluZVdlaWdodCI6MC4wLCJMaW5lVHlwZSI6MCwiUGFyZW50U3R5bGUiOm51bGx9LCJQYXJlbnRTdHlsZSI6eyIkcmVmIjoiNjUifX0sIkRhdGVTdHlsZSI6eyIkaWQiOiIyMzkiLCJGb250U2V0dGluZ3MiOnsiJGlkIjoiMjQw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DEiLCJMaW5lQ29sb3IiOm51bGwsIkxpbmVXZWlnaHQiOjAuMCwiTGluZVR5cGUiOjAsIlBhcmVudFN0eWxlIjpudWxsfSwiUGFyZW50U3R5bGUiOnsiJHJlZiI6IjcyIn19LCJEYXRlRm9ybWF0Ijp7IiRpZCI6IjI0MiIsIkZvcm1hdFN0cmluZyI6Ik1NTU0gZCwgeXl5eSIsIlNlcGFyYXRvciI6Ii8iLCJVc2VJbnRlcm5hdGlvbmFsRGF0ZUZvcm1hdCI6ZmFsc2V9LCJJc1Zpc2libGUiOnRydWUsIlBhcmVudFN0eWxlIjp7IiRyZWYiOiI1MyJ9fSwiUG9zaXRpb24iOnsiJGlkIjoiMjQzIiwiUmF0aW8iOjAuMCwiSXNDdXN0b20iOmZhbHNlfSwiSWQiOiJkNTA4YmM4ZS03YmRjLTQ3Y2ItYjlmNC1iMTc2YzMwM2JlNzQiLCJJbXBvcnRJZCI6bnVsbCwiVGl0bGUiOiJTZXZlbnRoIE1pbGVzdG9uZSBvciBFdmVudCBIZXJlIiwiTm90ZSI6bnVsbCwiSHlwZXJsaW5rIjpudWxsLCJJc0NoYW5nZWQiOmZhbHNlLCJJc05ldyI6ZmFsc2V9LHsiJGlkIjoiMjQ0IiwiRGF0ZSI6IjIwMDUtMDYtMDFUMjM6NTk6NTkuOTk5WiIsIlN0eWxlIjp7IiRpZCI6IjI0NSIsIlNoYXBlIjo1LCJDb25uZWN0b3JNYXJnaW4iOnsiJHJlZiI6IjU0In0sIkNvbm5lY3RvclN0eWxlIjp7IiRpZCI6IjI0NiIsIkxpbmVDb2xvciI6eyIkaWQiOiIyNDciLCIkdHlwZSI6Ik5MUkUuQ29tbW9uLkRvbS5Tb2xpZENvbG9yQnJ1c2gsIE5MUkUuQ29tbW9uIiwiQ29sb3IiOnsiJGlkIjoiMjQ4IiwiQSI6ODksIlIiOjIyMywiRyI6ODMsIkIiOjM5fX0sIkxpbmVXZWlnaHQiOjEuMCwiTGluZVR5cGUiOjAsIlBhcmVudFN0eWxlIjp7IiRyZWYiOiI1NSJ9fSwiSXNCZWxvd1RpbWViYW5kIjp0cnVlLCJIaWRlRGF0ZSI6ZmFsc2UsIlNoYXBlU2l6ZSI6MCwiU3BhY2luZyI6Mi4wLCJQYWRkaW5nIjp7IiRyZWYiOiI1OCJ9LCJTaGFwZVN0eWxlIjp7IiRpZCI6IjI0OSIsIk1hcmdpbiI6eyIkcmVmIjoiNjAifSwiUGFkZGluZyI6eyIkcmVmIjoiNjEifSwiQmFja2dyb3VuZCI6eyIkaWQiOiIyNTAiLCJDb2xvciI6eyIkaWQiOiIyNTEiLCJBIjoyNTUsIlIiOjIyMywiRyI6ODMsIkIiOjM5fX0sIklzVmlzaWJsZSI6dHJ1ZSwiV2lkdGgiOjEyLjAsIkhlaWdodCI6MTQuMCwiQm9yZGVyU3R5bGUiOnsiJGlkIjoiMjUyIiwiTGluZUNvbG9yIjp7IiRyZWYiOiI2MyJ9LCJMaW5lV2VpZ2h0IjowLjAsIkxpbmVUeXBlIjowLCJQYXJlbnRTdHlsZSI6eyIkcmVmIjoiNjIifX0sIlBhcmVudFN0eWxlIjp7IiRyZWYiOiI1OSJ9fSwiVGl0bGVTdHlsZSI6eyIkaWQiOiIyNTMiLCJGb250U2V0dGluZ3MiOnsiJGlkIjoiMjU0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1NSIsIkxpbmVDb2xvciI6bnVsbCwiTGluZVdlaWdodCI6MC4wLCJMaW5lVHlwZSI6MCwiUGFyZW50U3R5bGUiOm51bGx9LCJQYXJlbnRTdHlsZSI6eyIkcmVmIjoiNjUifX0sIkRhdGVTdHlsZSI6eyIkaWQiOiIyNTYiLCJGb250U2V0dGluZ3MiOnsiJGlkIjoiMjU3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TgiLCJMaW5lQ29sb3IiOm51bGwsIkxpbmVXZWlnaHQiOjAuMCwiTGluZVR5cGUiOjAsIlBhcmVudFN0eWxlIjpudWxsfSwiUGFyZW50U3R5bGUiOnsiJHJlZiI6IjcyIn19LCJEYXRlRm9ybWF0Ijp7IiRpZCI6IjI1OSIsIkZvcm1hdFN0cmluZyI6Ik1NTU0gZCwgeXl5eSIsIlNlcGFyYXRvciI6Ii8iLCJVc2VJbnRlcm5hdGlvbmFsRGF0ZUZvcm1hdCI6ZmFsc2V9LCJJc1Zpc2libGUiOnRydWUsIlBhcmVudFN0eWxlIjp7IiRyZWYiOiI1MyJ9fSwiUG9zaXRpb24iOnsiJGlkIjoiMjYwIiwiUmF0aW8iOjAuMCwiSXNDdXN0b20iOmZhbHNlfSwiSWQiOiIyZDIwZDdkYy1jOTRmLTRkZTItOTQ2ZS00MzczZDQ5NGYxMGIiLCJJbXBvcnRJZCI6bnVsbCwiVGl0bGUiOiJFaWdodCBNaWxlc3RvbmUgb3IgRXZlbnQgSGVyZSIsIk5vdGUiOm51bGwsIkh5cGVybGluayI6bnVsbCwiSXNDaGFuZ2VkIjpmYWxzZSwiSXNOZXciOmZhbHNlfSx7IiRpZCI6IjI2MSIsIkRhdGUiOiIyMDA4LTExLTA5VDIzOjU5OjU5Ljk5OVoiLCJTdHlsZSI6eyIkaWQiOiIyNjIiLCJTaGFwZSI6MTAsIkNvbm5lY3Rvck1hcmdpbiI6eyIkcmVmIjoiNTQifSwiQ29ubmVjdG9yU3R5bGUiOnsiJGlkIjoiMjYzIiwiTGluZUNvbG9yIjp7IiRpZCI6IjI2NCIsIiR0eXBlIjoiTkxSRS5Db21tb24uRG9tLlNvbGlkQ29sb3JCcnVzaCwgTkxSRS5Db21tb24iLCJDb2xvciI6eyIkaWQiOiIyNjUiLCJBIjo4OSwiUiI6NjUsIkciOjEzOCwiQiI6MTc5fX0sIkxpbmVXZWlnaHQiOjEuMCwiTGluZVR5cGUiOjAsIlBhcmVudFN0eWxlIjp7IiRyZWYiOiI1NSJ9fSwiSXNCZWxvd1RpbWViYW5kIjpmYWxzZSwiSGlkZURhdGUiOmZhbHNlLCJTaGFwZVNpemUiOjAsIlNwYWNpbmciOjIuMCwiUGFkZGluZyI6eyIkcmVmIjoiNTgifSwiU2hhcGVTdHlsZSI6eyIkaWQiOiIyNjYiLCJNYXJnaW4iOnsiJHJlZiI6IjYwIn0sIlBhZGRpbmciOnsiJHJlZiI6IjYxIn0sIkJhY2tncm91bmQiOnsiJGlkIjoiMjY3IiwiQ29sb3IiOnsiJGlkIjoiMjY4IiwiQSI6MjU1LCJSIjo4MywiRyI6OTIsIkIiOjE5fX0sIklzVmlzaWJsZSI6dHJ1ZSwiV2lkdGgiOjEyLjAsIkhlaWdodCI6MTQuMCwiQm9yZGVyU3R5bGUiOnsiJGlkIjoiMjY5IiwiTGluZUNvbG9yIjp7IiRyZWYiOiI2MyJ9LCJMaW5lV2VpZ2h0IjowLjAsIkxpbmVUeXBlIjowLCJQYXJlbnRTdHlsZSI6eyIkcmVmIjoiNjIifX0sIlBhcmVudFN0eWxlIjp7IiRyZWYiOiI1OSJ9fSwiVGl0bGVTdHlsZSI6eyIkaWQiOiIyNzAiLCJGb250U2V0dGluZ3MiOnsiJGlkIjoiMjcx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3MiIsIkxpbmVDb2xvciI6bnVsbCwiTGluZVdlaWdodCI6MC4wLCJMaW5lVHlwZSI6MCwiUGFyZW50U3R5bGUiOm51bGx9LCJQYXJlbnRTdHlsZSI6eyIkcmVmIjoiNjUifX0sIkRhdGVTdHlsZSI6eyIkaWQiOiIyNzMiLCJGb250U2V0dGluZ3MiOnsiJGlkIjoiMjc0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zUiLCJMaW5lQ29sb3IiOm51bGwsIkxpbmVXZWlnaHQiOjAuMCwiTGluZVR5cGUiOjAsIlBhcmVudFN0eWxlIjpudWxsfSwiUGFyZW50U3R5bGUiOnsiJHJlZiI6IjcyIn19LCJEYXRlRm9ybWF0Ijp7IiRpZCI6IjI3NiIsIkZvcm1hdFN0cmluZyI6Ik1NTU0gZCwgeXl5eSIsIlNlcGFyYXRvciI6Ii8iLCJVc2VJbnRlcm5hdGlvbmFsRGF0ZUZvcm1hdCI6ZmFsc2V9LCJJc1Zpc2libGUiOnRydWUsIlBhcmVudFN0eWxlIjp7IiRyZWYiOiI1MyJ9fSwiUG9zaXRpb24iOnsiJGlkIjoiMjc3IiwiUmF0aW8iOjAuMCwiSXNDdXN0b20iOmZhbHNlfSwiSWQiOiI3ODBiNWNjNS1lYzg1LTRlMzItYWM2YS02N2EzMGI3MTQxODUiLCJJbXBvcnRJZCI6bnVsbCwiVGl0bGUiOiJOaW50aCBNaWxlc3RvbmUgb3IgRXZlbnQgSGVyZSIsIk5vdGUiOm51bGwsIkh5cGVybGluayI6bnVsbCwiSXNDaGFuZ2VkIjpmYWxzZSwiSXNOZXciOmZhbHNlfSx7IiRpZCI6IjI3OCIsIkRhdGUiOiIyMDEyLTAyLTA0VDIzOjU5OjU5Ljk5OVoiLCJTdHlsZSI6eyIkaWQiOiIyNzkiLCJTaGFwZSI6MTIsIkNvbm5lY3Rvck1hcmdpbiI6eyIkcmVmIjoiNTQifSwiQ29ubmVjdG9yU3R5bGUiOnsiJGlkIjoiMjgwIiwiTGluZUNvbG9yIjp7IiRpZCI6IjI4MSIsIiR0eXBlIjoiTkxSRS5Db21tb24uRG9tLlNvbGlkQ29sb3JCcnVzaCwgTkxSRS5Db21tb24iLCJDb2xvciI6eyIkaWQiOiIyODIiLCJBIjo4OSwiUiI6NjUsIkciOjEzOCwiQiI6MTc5fX0sIkxpbmVXZWlnaHQiOjEuMCwiTGluZVR5cGUiOjAsIlBhcmVudFN0eWxlIjp7IiRyZWYiOiI1NSJ9fSwiSXNCZWxvd1RpbWViYW5kIjp0cnVlLCJIaWRlRGF0ZSI6ZmFsc2UsIlNoYXBlU2l6ZSI6MCwiU3BhY2luZyI6Mi4wLCJQYWRkaW5nIjp7IiRyZWYiOiI1OCJ9LCJTaGFwZVN0eWxlIjp7IiRpZCI6IjI4MyIsIk1hcmdpbiI6eyIkcmVmIjoiNjAifSwiUGFkZGluZyI6eyIkcmVmIjoiNjEifSwiQmFja2dyb3VuZCI6eyIkaWQiOiIyODQiLCJDb2xvciI6eyIkaWQiOiIyODUiLCJBIjoyNTUsIlIiOjY1LCJHIjoxMzgsIkIiOjE3OX19LCJJc1Zpc2libGUiOnRydWUsIldpZHRoIjoxMi4wLCJIZWlnaHQiOjE0LjAsIkJvcmRlclN0eWxlIjp7IiRpZCI6IjI4NiIsIkxpbmVDb2xvciI6eyIkcmVmIjoiNjMifSwiTGluZVdlaWdodCI6MC4wLCJMaW5lVHlwZSI6MCwiUGFyZW50U3R5bGUiOnsiJHJlZiI6IjYyIn19LCJQYXJlbnRTdHlsZSI6eyIkcmVmIjoiNTkifX0sIlRpdGxlU3R5bGUiOnsiJGlkIjoiMjg3IiwiRm9udFNldHRpbmdzIjp7IiRpZCI6IjI4OC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ODkiLCJMaW5lQ29sb3IiOm51bGwsIkxpbmVXZWlnaHQiOjAuMCwiTGluZVR5cGUiOjAsIlBhcmVudFN0eWxlIjpudWxsfSwiUGFyZW50U3R5bGUiOnsiJHJlZiI6IjY1In19LCJEYXRlU3R5bGUiOnsiJGlkIjoiMjkwIiwiRm9udFNldHRpbmdzIjp7IiRpZCI6IjI5MS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kyIiwiTGluZUNvbG9yIjpudWxsLCJMaW5lV2VpZ2h0IjowLjAsIkxpbmVUeXBlIjowLCJQYXJlbnRTdHlsZSI6bnVsbH0sIlBhcmVudFN0eWxlIjp7IiRyZWYiOiI3MiJ9fSwiRGF0ZUZvcm1hdCI6eyIkaWQiOiIyOTMiLCJGb3JtYXRTdHJpbmciOiJNTU1NIGQsIHl5eXkiLCJTZXBhcmF0b3IiOiIvIiwiVXNlSW50ZXJuYXRpb25hbERhdGVGb3JtYXQiOmZhbHNlfSwiSXNWaXNpYmxlIjp0cnVlLCJQYXJlbnRTdHlsZSI6eyIkcmVmIjoiNTMifX0sIlBvc2l0aW9uIjp7IiRpZCI6IjI5NCIsIlJhdGlvIjowLjAsIklzQ3VzdG9tIjpmYWxzZX0sIklkIjoiNTMxMTM0YzItZTA4Mi00NDc5LWExM2MtZmI3ZTZlYWViMzBjIiwiSW1wb3J0SWQiOm51bGwsIlRpdGxlIjoiVGVudGggTWlsZXN0b25lIG9yIEV2ZW50IEhlcmUiLCJOb3RlIjpudWxsLCJIeXBlcmxpbmsiOm51bGwsIklzQ2hhbmdlZCI6ZmFsc2UsIklzTmV3IjpmYWxzZX0seyIkaWQiOiIyOTUiLCJEYXRlIjoiMjAxNi0wMS0xNVQyMzo1OTo1OS45OTlaIiwiU3R5bGUiOnsiJGlkIjoiMjk2IiwiU2hhcGUiOjIsIkNvbm5lY3Rvck1hcmdpbiI6eyIkcmVmIjoiNTQifSwiQ29ubmVjdG9yU3R5bGUiOnsiJGlkIjoiMjk3IiwiTGluZUNvbG9yIjp7IiRpZCI6IjI5OCIsIiR0eXBlIjoiTkxSRS5Db21tb24uRG9tLlNvbGlkQ29sb3JCcnVzaCwgTkxSRS5Db21tb24iLCJDb2xvciI6eyIkaWQiOiIyOTkiLCJBIjo4OSwiUiI6MjQ2LCJHIjoxNDYsIkIiOjB9fSwiTGluZVdlaWdodCI6MS4wLCJMaW5lVHlwZSI6MCwiUGFyZW50U3R5bGUiOnsiJHJlZiI6IjU1In19LCJJc0JlbG93VGltZWJhbmQiOmZhbHNlLCJIaWRlRGF0ZSI6ZmFsc2UsIlNoYXBlU2l6ZSI6MSwiU3BhY2luZyI6Mi4wLCJQYWRkaW5nIjp7IiRyZWYiOiI1OCJ9LCJTaGFwZVN0eWxlIjp7IiRpZCI6IjMwMCIsIk1hcmdpbiI6eyIkcmVmIjoiNjAifSwiUGFkZGluZyI6eyIkcmVmIjoiNjEifSwiQmFja2dyb3VuZCI6eyIkaWQiOiIzMDEiLCJDb2xvciI6eyIkaWQiOiIzMDIiLCJBIjoyNTUsIlIiOjI0NiwiRyI6MTQ2LCJCIjowfX0sIklzVmlzaWJsZSI6dHJ1ZSwiV2lkdGgiOjE4LjAsIkhlaWdodCI6MjAuMCwiQm9yZGVyU3R5bGUiOnsiJGlkIjoiMzAzIiwiTGluZUNvbG9yIjp7IiRyZWYiOiI2MyJ9LCJMaW5lV2VpZ2h0IjowLjAsIkxpbmVUeXBlIjowLCJQYXJlbnRTdHlsZSI6eyIkcmVmIjoiNjIifX0sIlBhcmVudFN0eWxlIjp7IiRyZWYiOiI1OSJ9fSwiVGl0bGVTdHlsZSI6eyIkaWQiOiIzMDQiLCJGb250U2V0dGluZ3MiOnsiJGlkIjoiMzA1IiwiRm9udFNpemUiOjEyLCJGb250TmFtZSI6IkFyaWFsIiwiSXNCb2xkIjpmYWxzZSwiSXNJdGFsaWMiOmZhbHNlLCJJc1VuZGVybGluZWQiOmZhbHNlLCJQYXJlbnRTdHlsZSI6eyIkcmVmIjoiNjYifX0sIkF1dG9TaXplIjowLCJGb3JlZ3JvdW5kIjp7IiRpZCI6IjMwNiIsIkNvbG9yIjp7IiRpZCI6IjMwNyIsIkEiOjI1NSwiUiI6MjIzLCJHIjo4MywiQiI6Mzl9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zMDgiLCJMaW5lQ29sb3IiOm51bGwsIkxpbmVXZWlnaHQiOjAuMCwiTGluZVR5cGUiOjAsIlBhcmVudFN0eWxlIjpudWxsfSwiUGFyZW50U3R5bGUiOnsiJHJlZiI6IjY1In19LCJEYXRlU3R5bGUiOnsiJGlkIjoiMzA5IiwiRm9udFNldHRpbmdzIjp7IiRpZCI6IjMxMC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ExIiwiTGluZUNvbG9yIjpudWxsLCJMaW5lV2VpZ2h0IjowLjAsIkxpbmVUeXBlIjowLCJQYXJlbnRTdHlsZSI6bnVsbH0sIlBhcmVudFN0eWxlIjp7IiRyZWYiOiI3MiJ9fSwiRGF0ZUZvcm1hdCI6eyIkaWQiOiIzMTIiLCJGb3JtYXRTdHJpbmciOiJNTU1NIGQsIHl5eXkiLCJTZXBhcmF0b3IiOiIvIiwiVXNlSW50ZXJuYXRpb25hbERhdGVGb3JtYXQiOmZhbHNlfSwiSXNWaXNpYmxlIjp0cnVlLCJQYXJlbnRTdHlsZSI6eyIkcmVmIjoiNTMifX0sIlBvc2l0aW9uIjp7IiRpZCI6IjMxMyIsIlJhdGlvIjowLjAsIklzQ3VzdG9tIjpmYWxzZX0sIklkIjoiNTE2YzJiNjgtN2EwZS00OWM2LWFkMWEtMDQyMzQ5MDQ5MzhmIiwiSW1wb3J0SWQiOm51bGwsIlRpdGxlIjoiVG9kYXkiLCJOb3RlIjpudWxsLCJIeXBlcmxpbmsiOm51bGwsIklzQ2hhbmdlZCI6ZmFsc2UsIklzTmV3IjpmYWxzZX1dLCJUYXNrcyI6W10sIk1zUHJvamVjdEl0ZW1zVHJlZSI6eyIkaWQiOiIzMTQiLCJSb290Ijp7IiRpZCI6IjMxNSIsIkltcG9ydElkIjpudWxsLCJJc0ltcG9ydGVkIjpmYWxzZSwiQ2hpbGRyZW4iOltdfX0sIlNldHRpbmdzIjp7IiRpZCI6IjMxNiIsIkltcGFPcHRpb25zIjp7IiRpZCI6IjMxNy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saW5lSW1wb3J0ZWQiOmZhbHNlfQ=="/>
  <p:tag name="__MASTER" val="__part_0"/>
</p:tagLst>
</file>

<file path=ppt/tags/tag94.xml><?xml version="1.0" encoding="utf-8"?>
<p:tagLst xmlns:a="http://schemas.openxmlformats.org/drawingml/2006/main" xmlns:r="http://schemas.openxmlformats.org/officeDocument/2006/relationships" xmlns:p="http://schemas.openxmlformats.org/presentationml/2006/main">
  <p:tag name="OTLMARKERSHAPE" val="OTL"/>
</p:tagLst>
</file>

<file path=ppt/tags/tag95.xml><?xml version="1.0" encoding="utf-8"?>
<p:tagLst xmlns:a="http://schemas.openxmlformats.org/drawingml/2006/main" xmlns:r="http://schemas.openxmlformats.org/officeDocument/2006/relationships" xmlns:p="http://schemas.openxmlformats.org/presentationml/2006/main">
  <p:tag name="OTLMARKERSHAPE" val="OTL"/>
</p:tagLst>
</file>

<file path=ppt/tags/tag96.xml><?xml version="1.0" encoding="utf-8"?>
<p:tagLst xmlns:a="http://schemas.openxmlformats.org/drawingml/2006/main" xmlns:r="http://schemas.openxmlformats.org/officeDocument/2006/relationships" xmlns:p="http://schemas.openxmlformats.org/presentationml/2006/main">
  <p:tag name="OTLMARKERSHAPE" val="OTL"/>
</p:tagLst>
</file>

<file path=ppt/tags/tag97.xml><?xml version="1.0" encoding="utf-8"?>
<p:tagLst xmlns:a="http://schemas.openxmlformats.org/drawingml/2006/main" xmlns:r="http://schemas.openxmlformats.org/officeDocument/2006/relationships" xmlns:p="http://schemas.openxmlformats.org/presentationml/2006/main">
  <p:tag name="OTLMARKERSHAPE" val="OTL"/>
</p:tagLst>
</file>

<file path=ppt/tags/tag98.xml><?xml version="1.0" encoding="utf-8"?>
<p:tagLst xmlns:a="http://schemas.openxmlformats.org/drawingml/2006/main" xmlns:r="http://schemas.openxmlformats.org/officeDocument/2006/relationships" xmlns:p="http://schemas.openxmlformats.org/presentationml/2006/main">
  <p:tag name="OTLMARKERSHAPE" val="OTL"/>
</p:tagLst>
</file>

<file path=ppt/tags/tag99.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iJMZWFmIiwiSXNUZW1wbGF0ZSI6ZmFsc2UsIlZlcnNpb24iOnsiJGlkIjoiMiIsIlZlcnNpb24iOiIzLjAuMSIsIk9yaWdpbmFsQXNzZW1ibHlWZXJzaW9uIjoiMy4wMS4wMi4wMCIsIkVkaXRpb24iOiJQbHVzIiwiSXNQbHVzRWRpdGlvbiI6dHJ1ZX0sIkVmZmVjdCI6MSwiU3R5bGUiOnsiJGlkIjoiMyIsIlRpbWViYW5kU3R5bGUiOnsiJGlkIjoiNCIsIlNjYWxlTWFya2luZyI6MCwiU2hhcGUiOjE3LCJTaGFwZVN0eWxlIjp7IiRpZCI6IjUiLCJNYXJnaW4iOnsiJGlkIjoiNiIsIlRvcCI6MCwiTGVmdCI6MTAsIlJpZ2h0IjoxMCwiQm90dG9tIjowfSwiUGFkZGluZyI6eyIkaWQiOiI3IiwiVG9wIjozLCJMZWZ0IjoxMywiUmlnaHQiOjEzLCJCb3R0b20iOjN9LCJCYWNrZ3JvdW5kIjp7IiRpZCI6IjgiLCJDb2xvciI6eyIkaWQiOiI5IiwiQSI6MjU1LCJSIjoxNjYsIkciOjE4MywiQiI6Mzl9fSwiSXNWaXNpYmxlIjp0cnVlLCJXaWR0aCI6ODU4LjAsIkhlaWdodCI6MzAuMCwiQm9yZGVyU3R5bGUiOnsiJGlkIjoiMTAiLCJMaW5lQ29sb3IiOnsiJGlkIjoiMTEiLCIkdHlwZSI6Ik5MUkUuQ29tbW9uLkRvbS5Tb2xpZENvbG9yQnJ1c2gsIE5MUkUuQ29tbW9uIiwiQ29sb3IiOnsiJGlkIjoiMTIiLCJBIjoyNTUsIlIiOjI1NSwiRyI6MCwiQiI6MH19LCJMaW5lV2VpZ2h0IjowLjAsIkxpbmVUeXBlIjowLCJQYXJlbnRTdHlsZSI6bnVsbH0sIlBhcmVudFN0eWxlIjpudWxsfSwiUmlnaHRFbmRDYXBzU3R5bGUiOnsiJGlkIjoiMTMiLCJGb250U2V0dGluZ3MiOnsiJGlkIjoiMTQiLCJGb250U2l6ZSI6MTgsIkZvbnROYW1lIjoiQ2FsaWJyaSIsIklzQm9sZCI6dHJ1ZSwiSXNJdGFsaWMiOmZhbHNlLCJJc1VuZGVybGluZWQiOmZhbHNlLCJQYXJlbnRTdHlsZSI6bnVsbH0sIkF1dG9TaXplIjowLCJGb3JlZ3JvdW5kIjp7IiRpZCI6IjE1IiwiQ29sb3IiOnsiJGlkIjoiMTYiLCJBIjoyNTUsIlIiOjE2NiwiRyI6MTgzLCJCIjozOX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MCwiUiI6MCwiRyI6MCwiQiI6MH19LCJJc1Zpc2libGUiOmZhbHN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TY2LCJHIjoxODMsIkIiOjM5fX0sIk1heFdpZHRoIjoiSW5maW5pdHkiLCJNYXhIZWlnaHQiOiJJbmZpbml0eSIsIlNtYXJ0Rm9yZWdyb3VuZElzQWN0aXZlIjpmYWxzZSwiSG9yaXpvbnRhbEFsaWdubWVudCI6MCwiVmVydGljYWxBbGlnbm1lbnQiOjAsIlNtYXJ0Rm9yZWdyb3VuZCI6bnVsbCwiTWFyZ2luIjp7IiRpZCI6IjI1IiwiVG9wIjowLCJMZWZ0IjoyMCwiUmlnaHQiOjAsIkJvdHRvbSI6MH0sIlBhZGRpbmciOnsiJGlkIjoiMjYiLCJUb3AiOjAsIkxlZnQiOjAsIlJpZ2h0IjowLCJCb3R0b20iOjB9LCJCYWNrZ3JvdW5kIjp7IiRpZCI6IjI3IiwiQ29sb3IiOnsiJHJlZiI6IjIwIn19LCJJc1Zpc2libGUiOmZhbHNlLCJXaWR0aCI6MC4wLCJIZWlnaHQiOjAuMCwiQm9yZGVyU3R5bGUiOm51bGwsIlBhcmVudFN0eWxlIjpudWxsfSwiVG9kYXlUZXh0U3R5bGUiOnsiJGlkIjoiMjgiLCJGb250U2V0dGluZ3MiOnsiJGlkIjoiMjkiLCJGb250U2l6ZSI6MTI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1hcmdpbiI6eyIkaWQiOiIzMiIsIlRvcCI6MCwiTGVmdCI6MCwiUmlnaHQiOjAsIkJvdHRvbSI6MH0sIlBhZGRpbmciOnsiJGlkIjoiMzMiLCJUb3AiOjAsIkxlZnQiOjAsIlJpZ2h0IjowLCJCb3R0b20iOjB9LCJCYWNrZ3JvdW5kIjp7IiRpZCI6IjM0IiwiQ29sb3IiOnsiJHJlZiI6IjIwIn19LCJJc1Zpc2libGUiOnRydW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jU1LCJHIjowLCJCIjowfX0sIklzVmlzaWJsZSI6dHJ1ZSwiV2lkdGgiOjAuMCwiSGVpZ2h0IjowLjAsIkJvcmRlclN0eWxlIjpudWxsLCJQYXJlbnRTdHlsZSI6bnVsbH0sIlNjYWxlU3R5bGUiOnsiJGlkIjoiNDAiLCJTaG93U2VnbWVudFNlcGFyYXRvcnMiOnRydW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iwiUiI6MjU1LCJHIjowLCJCIjowfX0sIkFwcGVuZFllYXJPblllYXJDaGFuZ2UiOnRydWUsIkVsYXBzZWRUaW1lRm9ybWF0IjowLCJUb2RheU1hcmtlclBvc2l0aW9uIjowLCJRdWlja1Bvc2l0aW9uIjozLCJBYnNvbHV0ZVBvc2l0aW9uIjoyMTYuMCwiTWFyZ2luIjp7IiRpZCI6IjQ5IiwiVG9wIjowLCJMZWZ0IjoxMCwiUmlnaHQiOjEwLCJCb3R0b20iOjB9LCJQYWRkaW5nIjp7IiRpZCI6IjUwIiwiVG9wIjowLCJMZWZ0IjowLCJSaWdodCI6MCwiQm90dG9tIjowfSwiQmFja2dyb3VuZCI6eyIkaWQiOiI1MSIsIkNvbG9yIjp7IiRpZCI6IjUyIiwiQSI6MjU1LCJSIjozMSwiRyI6NzMsIkIiOjEyNX19LCJJc1Zpc2libGUiOnRydWUsIldpZHRoIjowLjAsIkhlaWdodCI6MC4wLCJCb3JkZXJTdHlsZSI6bnVsbCwiUGFyZW50U3R5bGUiOm51bGx9LCJEZWZhdWx0TWlsZXN0b25lU3R5bGUiOnsiJGlkIjoiNTMiLCJTaGFwZSI6OS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yLCJGb250TmFtZSI6IkFyaWFsIiwiSXNCb2xkIjpmYWxzZSwiSXNJdGFsaWMiOmZhbHNlLCJJc1VuZGVybGluZWQiOmZhbHNlLCJQYXJlbnRTdHlsZSI6bnVsbH0sIkF1dG9TaXplIjowLCJGb3JlZ3JvdW5kIjp7IiRpZCI6IjY3IiwiQ29sb3IiOnsiJGlkIjoiNjgiLCJBIjoyNTUsIlIiOjk0LCJHIjo5NCwiQiI6OTR9fSwiTWF4V2lkdGgiOjIwMC4wLCJNYXhIZWlnaHQiOiJJbmZpbml0eSIsIlNtYXJ0Rm9yZWdyb3VuZElzQWN0aXZlIjpmYWxzZSwiSG9yaXpvbnRhbEFsaWdubWVudCI6MSwiVmVydGljYWxBbGlnbm1lbnQiOjAsIlNtYXJ0Rm9yZWdyb3VuZCI6bnVsbCwiTWFyZ2luIjp7IiRpZCI6IjY5IiwiVG9wIjowLCJMZWZ0IjowLCJSaWdodCI6MCwiQm90dG9tIjowfSwiUGFkZGluZyI6eyIkaWQiOiI3MCIsIlRvcCI6MCwiTGVmdCI6MCwiUmlnaHQiOjAsIkJvdHRvbSI6MH0sIkJhY2tncm91bmQiOnsiJGlkIjoiNzEiLCJDb2xvciI6eyIkcmVmIjoiMjAifX0sIklzVmlzaWJsZSI6dHJ1ZSwiV2lkdGgiOjAuMCwiSGVpZ2h0IjowLjAsIkJvcmRlclN0eWxlIjpudWxsLCJQYXJlbnRTdHlsZSI6bnVsbH0sIkRhdGVTdHlsZSI6eyIkaWQiOiI3MiIsIkZvbnRTZXR0aW5ncyI6eyIkaWQiOiI3MyIsIkZvbnRTaXplIjoxMCwiRm9udE5hbWUiOiJBcmlhbCBOYXJyb3ciLCJJc0JvbGQiOmZhbHNlLCJJc0l0YWxpYyI6ZmFsc2UsIklzVW5kZXJsaW5lZCI6ZmFsc2UsIlBhcmVudFN0eWxlIjpudWxsfSwiQXV0b1NpemUiOjAsIkZvcmVncm91bmQiOnsiJGlkIjoiNzQiLCJDb2xvciI6eyIkaWQiOiI3NSIsIkEiOjI1NSwiUiI6MTY2LCJHIjoxODMsIkIiOjM5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U1NTSBkLCB5eXl5IiwiU2VwYXJhdG9yIjoiLyIsIlVzZUludGVybmF0aW9uYWxEYXRlRm9ybWF0IjpmYWxzZX0sIklzVmlzaWJsZSI6dHJ1ZSwiUGFyZW50U3R5bGUiOm51bGx9LCJEZWZhdWx0VGFza1N0eWxlIjp7IiRpZCI6IjgwIiwiU2hhcGUiOjgsIlNoYXBlVGhpY2tuZXNzIjoxLCJEdXJhdGlvbkZvcm1hdCI6MCwiSW5jbHVkZU5vbldvcmtpbmdEYXlzSW5EdXJhdGlvbiI6dHJ1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xNjYsIkciOjE4MywiQiI6Mzl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xNjYsIkciOjE4MywiQiI6Mzl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w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EuMCwiTGluZVR5cGUiOjAsIlBhcmVudFN0eWxlIjpudWxsfSwiTWFyZ2luIjpudWxsLCJTdGFydERhdGVQb3NpdGlvbiI6MywiRW5kRGF0ZVBvc2l0aW9uIjozLCJUaXRsZVBvc2l0aW9uIjo0LCJEdXJhdGlvblBvc2l0aW9uIjo2LCJQZXJjZW50YWdlQ29tcGxldGVkUG9zaXRpb24iOjYsIlNwYWNpbmciOjUsIklzQmVsb3dUaW1lYmFuZCI6dHJ1ZSwiUGVyY2VudGFnZUNvbXBsZXRlU2hhcGVPcGFjaXR5IjozNSwiU2hhcGVTdHlsZSI6eyIkaWQiOiIxMDEiLCJNYXJnaW4iOnsiJGlkIjoiMTAyIiwiVG9wIjowLCJMZWZ0Ijo0LCJSaWdodCI6NCwiQm90dG9tIjowfSwiUGFkZGluZyI6eyIkaWQiOiIxMDMiLCJUb3AiOjAsIkxlZnQiOjAsIlJpZ2h0IjowLCJCb3R0b20iOjB9LCJCYWNrZ3JvdW5kIjpudWxsLCJJc1Zpc2libGUiOnRydWUsIldpZHRoIjowLjAsIkhlaWdodCI6MTYuMCwiQm9yZGVyU3R5bGUiOnsiJGlkIjoiMTA0IiwiTGluZUNvbG9yIjp7IiRpZCI6IjEwNSIsIiR0eXBlIjoiTkxSRS5Db21tb24uRG9tLlNvbGlkQ29sb3JCcnVzaCwgTkxSRS5Db21tb24iLCJDb2xvciI6eyIkaWQiOiIxMDYiLCJBIjoyNTUsIlIiOjI1NSwiRyI6MCwiQiI6MH19LCJMaW5lV2VpZ2h0IjowLjAsIkxpbmVUeXBlIjowLCJQYXJlbnRTdHlsZSI6bnVsbH0sIlBhcmVudFN0eWxlIjpudWxsfSwiVGl0bGVTdHlsZSI6eyIkaWQiOiIxMDciLCJGb250U2V0dGluZ3MiOnsiJGlkIjoiMTA4IiwiRm9udFNpemUiOjExLCJGb250TmFtZSI6IkNhbGlicmkiLCJJc0JvbGQiOnRydWUsIklzSXRhbGljIjpmYWxzZSwiSXNVbmRlcmxpbmVkIjpmYWxzZSwiUGFyZW50U3R5bGUiOm51bGx9LCJBdXRvU2l6ZSI6MCwiRm9yZWdyb3VuZCI6eyIkaWQiOiIxMDkiLCJDb2xvciI6eyIkaWQiOiIxMTAiLCJBIjoyNTUsIlIiOjAsIkciOjAsIkIiOjB9fSwiTWF4V2lkdGgiOjcyMC4wLCJNYXhIZWlnaHQiOiJJbmZpbml0eSIsIlNtYXJ0Rm9yZWdyb3VuZElzQWN0aXZlIjp0cnVlLCJIb3Jpem9udGFsQWxpZ25tZW50Ijox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k0LCJHIjo5NCwiQiI6OTR9fSwiTWF4V2lkdGgiOjIwMC4wLCJNYXhIZWlnaHQiOiJJbmZpbml0eSIsIlNtYXJ0Rm9yZWdyb3VuZElzQWN0aXZlIjpmYWxzZSwiSG9yaXpvbnRhbEFsaWdubWVudCI6MCwiVmVydGljYWxBbGlnbm1lbnQiOjAsIlNtYXJ0Rm9yZWdyb3VuZCI6bnVsbCwiTWFyZ2luIjp7IiRpZCI6IjExOCIsIlRvcCI6MCwiTGVmdCI6MCwiUmlnaHQiOjAsIkJvdHRvbSI6MH0sIlBhZGRpbmciOnsiJGlkIjoiMTE5IiwiVG9wIjowLCJMZWZ0IjowLCJSaWdodCI6MCwiQm90dG9tIjowfSwiQmFja2dyb3VuZCI6eyIkaWQiOiIxMjAiLCJDb2xvciI6eyIkcmVmIjoiMjAifX0sIklzVmlzaWJsZSI6dHJ1ZSwiV2lkdGgiOjAuMCwiSGVpZ2h0IjowLjAsIkJvcmRlclN0eWxlIjpudWxsLCJQYXJlbnRTdHlsZSI6bnVsbH0sIkRhdGVGb3JtYXQiOnsiJGlkIjoiMTIxIiwiRm9ybWF0U3RyaW5nIjoiTU1NIGQiLCJTZXBhcmF0b3IiOiIvIiwiVXNlSW50ZXJuYXRpb25hbERhdGVGb3JtYXQiOmZhbHNlfSwiSXNWaXNpYmxlIjp0cnVlLCJQYXJlbnRTdHlsZSI6bnVsbH0sIlNob3dFbGFwc2VkVGltZUdyYWRpZW50U3R5bGUiOmZhbHNlfSwiU2NhbGUiOnsiJGlkIjoiMTIyIiwiU3RhcnREYXRlIjoiMTk3OC0xMC0wMVQyMzo1OTo1OS45OTlaIiwiRW5kRGF0ZSI6IjIwMTYtMDEtMTVUMjM6NTk6NTkuOTk5WiIsIkZvcm1hdCI6Ik1NIiwiVHlwZSI6NCwiQXV0b0RhdGVSYW5nZSI6dHJ1ZSwiV29ya2luZ0RheXMiOjMxLCJUb2RheU1hcmtlclRleHQiOiJUb2RheSIsIkF1dG9TY2FsZVR5cGUiOnRydWV9LCJNaWxlc3RvbmVzIjpbeyIkaWQiOiIxMjMiLCJEYXRlIjoiMTk3OS0xMC0wMVQyMzo1OTo1OS45OTlaIiwiU3R5bGUiOnsiJGlkIjoiMTI0IiwiU2hhcGUiOjIsIkNvbm5lY3Rvck1hcmdpbiI6eyIkcmVmIjoiNTQifSwiQ29ubmVjdG9yU3R5bGUiOnsiJGlkIjoiMTI1IiwiTGluZUNvbG9yIjp7IiRpZCI6IjEyNiIsIiR0eXBlIjoiTkxSRS5Db21tb24uRG9tLlNvbGlkQ29sb3JCcnVzaCwgTkxSRS5Db21tb24iLCJDb2xvciI6eyIkaWQiOiIxMjciLCJBIjo4OSwiUiI6MjQ2LCJHIjoxNDYsIkIiOjB9fSwiTGluZVdlaWdodCI6MS4wLCJMaW5lVHlwZSI6MCwiUGFyZW50U3R5bGUiOnsiJHJlZiI6IjU1In19LCJJc0JlbG93VGltZWJhbmQiOmZhbHNlLCJIaWRlRGF0ZSI6ZmFsc2UsIlNoYXBlU2l6ZSI6MSwiU3BhY2luZyI6Mi4wLCJQYWRkaW5nIjp7IiRyZWYiOiI1OCJ9LCJTaGFwZVN0eWxlIjp7IiRpZCI6IjEyOCIsIk1hcmdpbiI6eyIkcmVmIjoiNjAifSwiUGFkZGluZyI6eyIkcmVmIjoiNjEifSwiQmFja2dyb3VuZCI6eyIkaWQiOiIxMjkiLCJDb2xvciI6eyIkaWQiOiIxMzAiLCJBIjoyNTUsIlIiOjI0NiwiRyI6MTQ2LCJCIjowfX0sIklzVmlzaWJsZSI6dHJ1ZSwiV2lkdGgiOjE4LjAsIkhlaWdodCI6MjAuMCwiQm9yZGVyU3R5bGUiOnsiJGlkIjoiMTMxIiwiTGluZUNvbG9yIjp7IiRyZWYiOiI2MyJ9LCJMaW5lV2VpZ2h0IjowLjAsIkxpbmVUeXBlIjowLCJQYXJlbnRTdHlsZSI6eyIkcmVmIjoiNjIifX0sIlBhcmVudFN0eWxlIjp7IiRyZWYiOiI1OSJ9fSwiVGl0bGVTdHlsZSI6eyIkaWQiOiIxMzIiLCJGb250U2V0dGluZ3MiOnsiJGlkIjoiMTMzIiwiRm9udFNpemUiOjEyLCJGb250TmFtZSI6IkFyaWFsIiwiSXNCb2xkIjpmYWxzZSwiSXNJdGFsaWMiOmZhbHNlLCJJc1VuZGVybGluZWQiOmZhbHNlLCJQYXJlbnRTdHlsZSI6eyIkcmVmIjoiNjYifX0sIkF1dG9TaXplIjowLCJGb3JlZ3JvdW5kIjp7IiRpZCI6IjEzNCIsIkNvbG9yIjp7IiRpZCI6IjEzNSIsIkEiOjI1NSwiUiI6MjIzLCJHIjo4MywiQiI6Mzl9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MzYiLCJMaW5lQ29sb3IiOm51bGwsIkxpbmVXZWlnaHQiOjAuMCwiTGluZVR5cGUiOjAsIlBhcmVudFN0eWxlIjpudWxsfSwiUGFyZW50U3R5bGUiOnsiJHJlZiI6IjY1In19LCJEYXRlU3R5bGUiOnsiJGlkIjoiMTM3IiwiRm9udFNldHRpbmdzIjp7IiRpZCI6IjEzOC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M5IiwiTGluZUNvbG9yIjpudWxsLCJMaW5lV2VpZ2h0IjowLjAsIkxpbmVUeXBlIjowLCJQYXJlbnRTdHlsZSI6bnVsbH0sIlBhcmVudFN0eWxlIjp7IiRyZWYiOiI3MiJ9fSwiRGF0ZUZvcm1hdCI6eyIkaWQiOiIxNDAiLCJGb3JtYXRTdHJpbmciOiJNTU1NIGQsIHl5eXkiLCJTZXBhcmF0b3IiOiIvIiwiVXNlSW50ZXJuYXRpb25hbERhdGVGb3JtYXQiOmZhbHNlfSwiSXNWaXNpYmxlIjp0cnVlLCJQYXJlbnRTdHlsZSI6eyIkcmVmIjoiNTMifX0sIlBvc2l0aW9uIjp7IiRpZCI6IjE0MSIsIlJhdGlvIjowLjAsIklzQ3VzdG9tIjpmYWxzZX0sIklkIjoiMjJiYTk2NjgtOTdhMy00NjU3LWFmYzEtNjlhZGU2MzlhN2ZiIiwiSW1wb3J0SWQiOm51bGwsIlRpdGxlIjoiRmlyc3QgTWlsZXN0b25lIG9yIEV2ZW50IEhlcmUiLCJOb3RlIjpudWxsLCJIeXBlcmxpbmsiOm51bGwsIklzQ2hhbmdlZCI6ZmFsc2UsIklzTmV3IjpmYWxzZX0seyIkaWQiOiIxNDIiLCJEYXRlIjoiMTk4My0wNy0xNFQyMzo1OTo1OS45OTlaIiwiU3R5bGUiOnsiJGlkIjoiMTQzIiwiU2hhcGUiOjEwLCJDb25uZWN0b3JNYXJnaW4iOnsiJHJlZiI6IjU0In0sIkNvbm5lY3RvclN0eWxlIjp7IiRpZCI6IjE0NCIsIkxpbmVDb2xvciI6eyIkaWQiOiIxNDUiLCIkdHlwZSI6Ik5MUkUuQ29tbW9uLkRvbS5Tb2xpZENvbG9yQnJ1c2gsIE5MUkUuQ29tbW9uIiwiQ29sb3IiOnsiJGlkIjoiMTQ2IiwiQSI6ODksIlIiOjE2NiwiRyI6MTgzLCJCIjozOX19LCJMaW5lV2VpZ2h0IjoxLjAsIkxpbmVUeXBlIjowLCJQYXJlbnRTdHlsZSI6eyIkcmVmIjoiNTUifX0sIklzQmVsb3dUaW1lYmFuZCI6dHJ1ZSwiSGlkZURhdGUiOmZhbHNlLCJTaGFwZVNpemUiOjAsIlNwYWNpbmciOjIuMCwiUGFkZGluZyI6eyIkcmVmIjoiNTgifSwiU2hhcGVTdHlsZSI6eyIkaWQiOiIxNDciLCJNYXJnaW4iOnsiJHJlZiI6IjYwIn0sIlBhZGRpbmciOnsiJHJlZiI6IjYxIn0sIkJhY2tncm91bmQiOnsiJGlkIjoiMTQ4IiwiQ29sb3IiOnsiJGlkIjoiMTQ5IiwiQSI6MjU1LCJSIjo4MywiRyI6OTIsIkIiOjE5fX0sIklzVmlzaWJsZSI6dHJ1ZSwiV2lkdGgiOjEyLjAsIkhlaWdodCI6MTQuMCwiQm9yZGVyU3R5bGUiOnsiJGlkIjoiMTUwIiwiTGluZUNvbG9yIjp7IiRyZWYiOiI2MyJ9LCJMaW5lV2VpZ2h0IjowLjAsIkxpbmVUeXBlIjowLCJQYXJlbnRTdHlsZSI6eyIkcmVmIjoiNjIifX0sIlBhcmVudFN0eWxlIjp7IiRyZWYiOiI1OSJ9fSwiVGl0bGVTdHlsZSI6eyIkaWQiOiIxNTEiLCJGb250U2V0dGluZ3MiOnsiJGlkIjoiMTUy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1MyIsIkxpbmVDb2xvciI6bnVsbCwiTGluZVdlaWdodCI6MC4wLCJMaW5lVHlwZSI6MCwiUGFyZW50U3R5bGUiOm51bGx9LCJQYXJlbnRTdHlsZSI6eyIkcmVmIjoiNjUifX0sIkRhdGVTdHlsZSI6eyIkaWQiOiIxNTQiLCJGb250U2V0dGluZ3MiOnsiJGlkIjoiMTU1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TYiLCJMaW5lQ29sb3IiOm51bGwsIkxpbmVXZWlnaHQiOjAuMCwiTGluZVR5cGUiOjAsIlBhcmVudFN0eWxlIjpudWxsfSwiUGFyZW50U3R5bGUiOnsiJHJlZiI6IjcyIn19LCJEYXRlRm9ybWF0Ijp7IiRpZCI6IjE1NyIsIkZvcm1hdFN0cmluZyI6Ik1NTU0gZCwgeXl5eSIsIlNlcGFyYXRvciI6Ii8iLCJVc2VJbnRlcm5hdGlvbmFsRGF0ZUZvcm1hdCI6ZmFsc2V9LCJJc1Zpc2libGUiOnRydWUsIlBhcmVudFN0eWxlIjp7IiRyZWYiOiI1MyJ9fSwiUG9zaXRpb24iOnsiJGlkIjoiMTU4IiwiUmF0aW8iOjAuMCwiSXNDdXN0b20iOmZhbHNlfSwiSWQiOiIxOGE1MjFkNi04ZGJmLTQwOGYtOTM1Ni0yYzA0MGNmN2E0YjEiLCJJbXBvcnRJZCI6bnVsbCwiVGl0bGUiOiJTZWNvbmQgTWlsZXN0b25lIG9yIEV2ZW50IEhlcmUiLCJOb3RlIjpudWxsLCJIeXBlcmxpbmsiOm51bGwsIklzQ2hhbmdlZCI6ZmFsc2UsIklzTmV3IjpmYWxzZX0seyIkaWQiOiIxNTkiLCJEYXRlIjoiMTk4Ni0xMS0yMlQyMzo1OTo1OS45OTlaIiwiU3R5bGUiOnsiJGlkIjoiMTYwIiwiU2hhcGUiOjEyLCJDb25uZWN0b3JNYXJnaW4iOnsiJHJlZiI6IjU0In0sIkNvbm5lY3RvclN0eWxlIjp7IiRpZCI6IjE2MSIsIkxpbmVDb2xvciI6eyIkaWQiOiIxNjIiLCIkdHlwZSI6Ik5MUkUuQ29tbW9uLkRvbS5Tb2xpZENvbG9yQnJ1c2gsIE5MUkUuQ29tbW9uIiwiQ29sb3IiOnsiJGlkIjoiMTYzIiwiQSI6ODksIlIiOjY1LCJHIjoxMzgsIkIiOjE3OX19LCJMaW5lV2VpZ2h0IjoxLjAsIkxpbmVUeXBlIjowLCJQYXJlbnRTdHlsZSI6eyIkcmVmIjoiNTUifX0sIklzQmVsb3dUaW1lYmFuZCI6ZmFsc2UsIkhpZGVEYXRlIjpmYWxzZSwiU2hhcGVTaXplIjowLCJTcGFjaW5nIjoyLjAsIlBhZGRpbmciOnsiJHJlZiI6IjU4In0sIlNoYXBlU3R5bGUiOnsiJGlkIjoiMTY0IiwiTWFyZ2luIjp7IiRyZWYiOiI2MCJ9LCJQYWRkaW5nIjp7IiRyZWYiOiI2MSJ9LCJCYWNrZ3JvdW5kIjp7IiRpZCI6IjE2NSIsIkNvbG9yIjp7IiRpZCI6IjE2NiIsIkEiOjI1NSwiUiI6NjUsIkciOjEzOCwiQiI6MTc5fX0sIklzVmlzaWJsZSI6dHJ1ZSwiV2lkdGgiOjEyLjAsIkhlaWdodCI6MTQuMCwiQm9yZGVyU3R5bGUiOnsiJGlkIjoiMTY3IiwiTGluZUNvbG9yIjp7IiRyZWYiOiI2MyJ9LCJMaW5lV2VpZ2h0IjowLjAsIkxpbmVUeXBlIjowLCJQYXJlbnRTdHlsZSI6eyIkcmVmIjoiNjIifX0sIlBhcmVudFN0eWxlIjp7IiRyZWYiOiI1OSJ9fSwiVGl0bGVTdHlsZSI6eyIkaWQiOiIxNjgiLCJGb250U2V0dGluZ3MiOnsiJGlkIjoiMTY5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3MCIsIkxpbmVDb2xvciI6bnVsbCwiTGluZVdlaWdodCI6MC4wLCJMaW5lVHlwZSI6MCwiUGFyZW50U3R5bGUiOm51bGx9LCJQYXJlbnRTdHlsZSI6eyIkcmVmIjoiNjUifX0sIkRhdGVTdHlsZSI6eyIkaWQiOiIxNzEiLCJGb250U2V0dGluZ3MiOnsiJGlkIjoiMTcy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zMiLCJMaW5lQ29sb3IiOm51bGwsIkxpbmVXZWlnaHQiOjAuMCwiTGluZVR5cGUiOjAsIlBhcmVudFN0eWxlIjpudWxsfSwiUGFyZW50U3R5bGUiOnsiJHJlZiI6IjcyIn19LCJEYXRlRm9ybWF0Ijp7IiRpZCI6IjE3NCIsIkZvcm1hdFN0cmluZyI6Ik1NTU0gZCwgeXl5eSIsIlNlcGFyYXRvciI6Ii8iLCJVc2VJbnRlcm5hdGlvbmFsRGF0ZUZvcm1hdCI6ZmFsc2V9LCJJc1Zpc2libGUiOnRydWUsIlBhcmVudFN0eWxlIjp7IiRyZWYiOiI1MyJ9fSwiUG9zaXRpb24iOnsiJGlkIjoiMTc1IiwiUmF0aW8iOjAuMCwiSXNDdXN0b20iOmZhbHNlfSwiSWQiOiJmMzdkZmIzMy0xY2Y0LTQ5MDktYmZmMS04MDcwNGVhNTE5NDIiLCJJbXBvcnRJZCI6bnVsbCwiVGl0bGUiOiJUaGlyZCBNaWxlc3RvbmUgb3IgRXZlbnQgSGVyZSIsIk5vdGUiOm51bGwsIkh5cGVybGluayI6bnVsbCwiSXNDaGFuZ2VkIjpmYWxzZSwiSXNOZXciOmZhbHNlfSx7IiRpZCI6IjE3NiIsIkRhdGUiOiIxOTk1LTAzLTAxVDIzOjU5OjU5Ljk5OVoiLCJTdHlsZSI6eyIkaWQiOiIxNzciLCJTaGFwZSI6MSwiQ29ubmVjdG9yTWFyZ2luIjp7IiRyZWYiOiI1NCJ9LCJDb25uZWN0b3JTdHlsZSI6eyIkaWQiOiIxNzgiLCJMaW5lQ29sb3IiOnsiJGlkIjoiMTc5IiwiJHR5cGUiOiJOTFJFLkNvbW1vbi5Eb20uU29saWRDb2xvckJydXNoLCBOTFJFLkNvbW1vbiIsIkNvbG9yIjp7IiRpZCI6IjE4MCIsIkEiOjg5LCJSIjoyNDYsIkciOjE0NiwiQiI6MH19LCJMaW5lV2VpZ2h0IjoxLjAsIkxpbmVUeXBlIjowLCJQYXJlbnRTdHlsZSI6eyIkcmVmIjoiNTUifX0sIklzQmVsb3dUaW1lYmFuZCI6dHJ1ZSwiSGlkZURhdGUiOmZhbHNlLCJTaGFwZVNpemUiOjEsIlNwYWNpbmciOjIuMCwiUGFkZGluZyI6eyIkcmVmIjoiNTgifSwiU2hhcGVTdHlsZSI6eyIkaWQiOiIxODEiLCJNYXJnaW4iOnsiJHJlZiI6IjYwIn0sIlBhZGRpbmciOnsiJHJlZiI6IjYxIn0sIkJhY2tncm91bmQiOnsiJGlkIjoiMTgyIiwiQ29sb3IiOnsiJGlkIjoiMTgzIiwiQSI6MjU1LCJSIjoyNDYsIkciOjE0NiwiQiI6MH19LCJJc1Zpc2libGUiOnRydWUsIldpZHRoIjoxOC4wLCJIZWlnaHQiOjIwLjAsIkJvcmRlclN0eWxlIjp7IiRpZCI6IjE4NCIsIkxpbmVDb2xvciI6eyIkcmVmIjoiNjMifSwiTGluZVdlaWdodCI6MC4wLCJMaW5lVHlwZSI6MCwiUGFyZW50U3R5bGUiOnsiJHJlZiI6IjYyIn19LCJQYXJlbnRTdHlsZSI6eyIkcmVmIjoiNTkifX0sIlRpdGxlU3R5bGUiOnsiJGlkIjoiMTg1IiwiRm9udFNldHRpbmdzIjp7IiRpZCI6IjE4Ni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ODciLCJMaW5lQ29sb3IiOm51bGwsIkxpbmVXZWlnaHQiOjAuMCwiTGluZVR5cGUiOjAsIlBhcmVudFN0eWxlIjpudWxsfSwiUGFyZW50U3R5bGUiOnsiJHJlZiI6IjY1In19LCJEYXRlU3R5bGUiOnsiJGlkIjoiMTg4IiwiRm9udFNldHRpbmdzIjp7IiRpZCI6IjE4OS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kwIiwiTGluZUNvbG9yIjpudWxsLCJMaW5lV2VpZ2h0IjowLjAsIkxpbmVUeXBlIjowLCJQYXJlbnRTdHlsZSI6bnVsbH0sIlBhcmVudFN0eWxlIjp7IiRyZWYiOiI3MiJ9fSwiRGF0ZUZvcm1hdCI6eyIkaWQiOiIxOTEiLCJGb3JtYXRTdHJpbmciOiJNTU1NIGQsIHl5eXkiLCJTZXBhcmF0b3IiOiIvIiwiVXNlSW50ZXJuYXRpb25hbERhdGVGb3JtYXQiOmZhbHNlfSwiSXNWaXNpYmxlIjp0cnVlLCJQYXJlbnRTdHlsZSI6eyIkcmVmIjoiNTMifX0sIlBvc2l0aW9uIjp7IiRpZCI6IjE5MiIsIlJhdGlvIjowLjI4MzIyMzM3ODIxNjc3ODc5LCJJc0N1c3RvbSI6dHJ1ZX0sIklkIjoiMDQwNjQ4YTItNmZmOC00NDY4LWEyNGUtNzQ4MGFkOTE2MjBlIiwiSW1wb3J0SWQiOm51bGwsIlRpdGxlIjoiRm91cnRoIE1pbGVzdG9uZSBvciBFdmVudCBIZXJlIiwiTm90ZSI6bnVsbCwiSHlwZXJsaW5rIjpudWxsLCJJc0NoYW5nZWQiOmZhbHNlLCJJc05ldyI6ZmFsc2V9LHsiJGlkIjoiMTkzIiwiRGF0ZSI6IjE5OTYtMDQtMDFUMjM6NTk6NTkuOTk5WiIsIlN0eWxlIjp7IiRpZCI6IjE5NCIsIlNoYXBlIjo1LCJDb25uZWN0b3JNYXJnaW4iOnsiJHJlZiI6IjU0In0sIkNvbm5lY3RvclN0eWxlIjp7IiRpZCI6IjE5NSIsIkxpbmVDb2xvciI6eyIkaWQiOiIxOTYiLCIkdHlwZSI6Ik5MUkUuQ29tbW9uLkRvbS5Tb2xpZENvbG9yQnJ1c2gsIE5MUkUuQ29tbW9uIiwiQ29sb3IiOnsiJGlkIjoiMTk3IiwiQSI6ODksIlIiOjIyMywiRyI6ODMsIkIiOjM5fX0sIkxpbmVXZWlnaHQiOjEuMCwiTGluZVR5cGUiOjAsIlBhcmVudFN0eWxlIjp7IiRyZWYiOiI1NSJ9fSwiSXNCZWxvd1RpbWViYW5kIjpmYWxzZSwiSGlkZURhdGUiOmZhbHNlLCJTaGFwZVNpemUiOjAsIlNwYWNpbmciOjIuMCwiUGFkZGluZyI6eyIkcmVmIjoiNTgifSwiU2hhcGVTdHlsZSI6eyIkaWQiOiIxOTgiLCJNYXJnaW4iOnsiJHJlZiI6IjYwIn0sIlBhZGRpbmciOnsiJHJlZiI6IjYxIn0sIkJhY2tncm91bmQiOnsiJGlkIjoiMTk5IiwiQ29sb3IiOnsiJGlkIjoiMjAwIiwiQSI6MjU1LCJSIjoyMjMsIkciOjgzLCJCIjozOX19LCJJc1Zpc2libGUiOnRydWUsIldpZHRoIjoxMi4wLCJIZWlnaHQiOjE0LjAsIkJvcmRlclN0eWxlIjp7IiRpZCI6IjIwMSIsIkxpbmVDb2xvciI6eyIkcmVmIjoiNjMifSwiTGluZVdlaWdodCI6MC4wLCJMaW5lVHlwZSI6MCwiUGFyZW50U3R5bGUiOnsiJHJlZiI6IjYyIn19LCJQYXJlbnRTdHlsZSI6eyIkcmVmIjoiNTkifX0sIlRpdGxlU3R5bGUiOnsiJGlkIjoiMjAyIiwiRm9udFNldHRpbmdzIjp7IiRpZCI6IjIwMy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DQiLCJMaW5lQ29sb3IiOm51bGwsIkxpbmVXZWlnaHQiOjAuMCwiTGluZVR5cGUiOjAsIlBhcmVudFN0eWxlIjpudWxsfSwiUGFyZW50U3R5bGUiOnsiJHJlZiI6IjY1In19LCJEYXRlU3R5bGUiOnsiJGlkIjoiMjA1IiwiRm9udFNldHRpbmdzIjp7IiRpZCI6IjIwNi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A3IiwiTGluZUNvbG9yIjpudWxsLCJMaW5lV2VpZ2h0IjowLjAsIkxpbmVUeXBlIjowLCJQYXJlbnRTdHlsZSI6bnVsbH0sIlBhcmVudFN0eWxlIjp7IiRyZWYiOiI3MiJ9fSwiRGF0ZUZvcm1hdCI6eyIkaWQiOiIyMDgiLCJGb3JtYXRTdHJpbmciOiJNTU1NIGQsIHl5eXkiLCJTZXBhcmF0b3IiOiIvIiwiVXNlSW50ZXJuYXRpb25hbERhdGVGb3JtYXQiOmZhbHNlfSwiSXNWaXNpYmxlIjp0cnVlLCJQYXJlbnRTdHlsZSI6eyIkcmVmIjoiNTMifX0sIlBvc2l0aW9uIjp7IiRpZCI6IjIwOSIsIlJhdGlvIjowLjIxNDYyOTYzMjQ1NTMzMTMyLCJJc0N1c3RvbSI6dHJ1ZX0sIklkIjoiZGJhOWYxY2MtMjA0MS00MTBiLTg0OWUtZTU5MGU3NmM3NzgwIiwiSW1wb3J0SWQiOm51bGwsIlRpdGxlIjoiRmlmdGggTWlsZXN0b25lIG9yIEV2ZW50IEhlcmUiLCJOb3RlIjpudWxsLCJIeXBlcmxpbmsiOm51bGwsIklzQ2hhbmdlZCI6ZmFsc2UsIklzTmV3IjpmYWxzZX0seyIkaWQiOiIyMTAiLCJEYXRlIjoiMTk5OC0wNy0wMVQyMzo1OTo1OS45OTlaIiwiU3R5bGUiOnsiJGlkIjoiMjExIiwiU2hhcGUiOjEsIkNvbm5lY3Rvck1hcmdpbiI6eyIkcmVmIjoiNTQifSwiQ29ubmVjdG9yU3R5bGUiOnsiJGlkIjoiMjEyIiwiTGluZUNvbG9yIjp7IiRpZCI6IjIxMyIsIiR0eXBlIjoiTkxSRS5Db21tb24uRG9tLlNvbGlkQ29sb3JCcnVzaCwgTkxSRS5Db21tb24iLCJDb2xvciI6eyIkaWQiOiIyMTQiLCJBIjo4OSwiUiI6MjU0LCJHIjoxOTUsIkIiOjZ9fSwiTGluZVdlaWdodCI6MS4wLCJMaW5lVHlwZSI6MCwiUGFyZW50U3R5bGUiOnsiJHJlZiI6IjU1In19LCJJc0JlbG93VGltZWJhbmQiOnRydWUsIkhpZGVEYXRlIjpmYWxzZSwiU2hhcGVTaXplIjoxLCJTcGFjaW5nIjoyLjAsIlBhZGRpbmciOnsiJHJlZiI6IjU4In0sIlNoYXBlU3R5bGUiOnsiJGlkIjoiMjE1IiwiTWFyZ2luIjp7IiRyZWYiOiI2MCJ9LCJQYWRkaW5nIjp7IiRyZWYiOiI2MSJ9LCJCYWNrZ3JvdW5kIjp7IiRpZCI6IjIxNiIsIkNvbG9yIjp7IiRpZCI6IjIxNyIsIkEiOjI1NSwiUiI6MjU0LCJHIjoxOTUsIkIiOjZ9fSwiSXNWaXNpYmxlIjp0cnVlLCJXaWR0aCI6MTguMCwiSGVpZ2h0IjoyMC4wLCJCb3JkZXJTdHlsZSI6eyIkaWQiOiIyMTgiLCJMaW5lQ29sb3IiOnsiJHJlZiI6IjYzIn0sIkxpbmVXZWlnaHQiOjAuMCwiTGluZVR5cGUiOjAsIlBhcmVudFN0eWxlIjp7IiRyZWYiOiI2MiJ9fSwiUGFyZW50U3R5bGUiOnsiJHJlZiI6IjU5In19LCJUaXRsZVN0eWxlIjp7IiRpZCI6IjIxOSIsIkZvbnRTZXR0aW5ncyI6eyIkaWQiOiIyMjAiLCJGb250U2l6ZSI6MTIsIkZvbnROYW1lIjoiQXJpYWwiLCJJc0JvbGQiOmZhbHN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IxIiwiTGluZUNvbG9yIjpudWxsLCJMaW5lV2VpZ2h0IjowLjAsIkxpbmVUeXBlIjowLCJQYXJlbnRTdHlsZSI6bnVsbH0sIlBhcmVudFN0eWxlIjp7IiRyZWYiOiI2NSJ9fSwiRGF0ZVN0eWxlIjp7IiRpZCI6IjIyMiIsIkZvbnRTZXR0aW5ncyI6eyIkaWQiOiIyMjMiLCJGb250U2l6ZSI6MTAsIkZvbnROYW1lIjoiQXJpYWwgTmFycm93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yNCIsIkxpbmVDb2xvciI6bnVsbCwiTGluZVdlaWdodCI6MC4wLCJMaW5lVHlwZSI6MCwiUGFyZW50U3R5bGUiOm51bGx9LCJQYXJlbnRTdHlsZSI6eyIkcmVmIjoiNzIifX0sIkRhdGVGb3JtYXQiOnsiJGlkIjoiMjI1IiwiRm9ybWF0U3RyaW5nIjoiTU1NTSBkLCB5eXl5IiwiU2VwYXJhdG9yIjoiLyIsIlVzZUludGVybmF0aW9uYWxEYXRlRm9ybWF0IjpmYWxzZX0sIklzVmlzaWJsZSI6dHJ1ZSwiUGFyZW50U3R5bGUiOnsiJHJlZiI6IjUzIn19LCJQb3NpdGlvbiI6eyIkaWQiOiIyMjYiLCJSYXRpbyI6MC4wLCJJc0N1c3RvbSI6ZmFsc2V9LCJJZCI6IjNiZGVlOTI5LTkyOGEtNDdlYy04MmFiLTExNWFjN2Y3ZTY5MCIsIkltcG9ydElkIjpudWxsLCJUaXRsZSI6IlNpeHRoIE1pbGVzdG9uZSBvciBFdmVudCBIZXJlIiwiTm90ZSI6bnVsbCwiSHlwZXJsaW5rIjpudWxsLCJJc0NoYW5nZWQiOmZhbHNlLCJJc05ldyI6ZmFsc2V9LHsiJGlkIjoiMjI3IiwiRGF0ZSI6IjIwMDItMDItMDFUMjM6NTk6NTkuOTk5WiIsIlN0eWxlIjp7IiRpZCI6IjIyOCIsIlNoYXBlIjoxMywiQ29ubmVjdG9yTWFyZ2luIjp7IiRyZWYiOiI1NCJ9LCJDb25uZWN0b3JTdHlsZSI6eyIkaWQiOiIyMjkiLCJMaW5lQ29sb3IiOnsiJGlkIjoiMjMwIiwiJHR5cGUiOiJOTFJFLkNvbW1vbi5Eb20uU29saWRDb2xvckJydXNoLCBOTFJFLkNvbW1vbiIsIkNvbG9yIjp7IiRpZCI6IjIzMSIsIkEiOjg5LCJSIjo5NCwiRyI6OTQsIkIiOjk0fX0sIkxpbmVXZWlnaHQiOjEuMCwiTGluZVR5cGUiOjAsIlBhcmVudFN0eWxlIjp7IiRyZWYiOiI1NSJ9fSwiSXNCZWxvd1RpbWViYW5kIjpmYWxzZSwiSGlkZURhdGUiOmZhbHNlLCJTaGFwZVNpemUiOjEsIlNwYWNpbmciOjIuMCwiUGFkZGluZyI6eyIkcmVmIjoiNTgifSwiU2hhcGVTdHlsZSI6eyIkaWQiOiIyMzIiLCJNYXJnaW4iOnsiJHJlZiI6IjYwIn0sIlBhZGRpbmciOnsiJHJlZiI6IjYxIn0sIkJhY2tncm91bmQiOnsiJGlkIjoiMjMzIiwiQ29sb3IiOnsiJGlkIjoiMjM0IiwiQSI6MjU1LCJSIjo5NCwiRyI6OTQsIkIiOjk0fX0sIklzVmlzaWJsZSI6dHJ1ZSwiV2lkdGgiOjE4LjAsIkhlaWdodCI6MjAuMCwiQm9yZGVyU3R5bGUiOnsiJGlkIjoiMjM1IiwiTGluZUNvbG9yIjp7IiRyZWYiOiI2MyJ9LCJMaW5lV2VpZ2h0IjowLjAsIkxpbmVUeXBlIjowLCJQYXJlbnRTdHlsZSI6eyIkcmVmIjoiNjIifX0sIlBhcmVudFN0eWxlIjp7IiRyZWYiOiI1OSJ9fSwiVGl0bGVTdHlsZSI6eyIkaWQiOiIyMzYiLCJGb250U2V0dGluZ3MiOnsiJGlkIjoiMjM3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zOCIsIkxpbmVDb2xvciI6bnVsbCwiTGluZVdlaWdodCI6MC4wLCJMaW5lVHlwZSI6MCwiUGFyZW50U3R5bGUiOm51bGx9LCJQYXJlbnRTdHlsZSI6eyIkcmVmIjoiNjUifX0sIkRhdGVTdHlsZSI6eyIkaWQiOiIyMzkiLCJGb250U2V0dGluZ3MiOnsiJGlkIjoiMjQw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DEiLCJMaW5lQ29sb3IiOm51bGwsIkxpbmVXZWlnaHQiOjAuMCwiTGluZVR5cGUiOjAsIlBhcmVudFN0eWxlIjpudWxsfSwiUGFyZW50U3R5bGUiOnsiJHJlZiI6IjcyIn19LCJEYXRlRm9ybWF0Ijp7IiRpZCI6IjI0MiIsIkZvcm1hdFN0cmluZyI6Ik1NTU0gZCwgeXl5eSIsIlNlcGFyYXRvciI6Ii8iLCJVc2VJbnRlcm5hdGlvbmFsRGF0ZUZvcm1hdCI6ZmFsc2V9LCJJc1Zpc2libGUiOnRydWUsIlBhcmVudFN0eWxlIjp7IiRyZWYiOiI1MyJ9fSwiUG9zaXRpb24iOnsiJGlkIjoiMjQzIiwiUmF0aW8iOjAuMCwiSXNDdXN0b20iOmZhbHNlfSwiSWQiOiJkNTA4YmM4ZS03YmRjLTQ3Y2ItYjlmNC1iMTc2YzMwM2JlNzQiLCJJbXBvcnRJZCI6bnVsbCwiVGl0bGUiOiJTZXZlbnRoIE1pbGVzdG9uZSBvciBFdmVudCBIZXJlIiwiTm90ZSI6bnVsbCwiSHlwZXJsaW5rIjpudWxsLCJJc0NoYW5nZWQiOmZhbHNlLCJJc05ldyI6ZmFsc2V9LHsiJGlkIjoiMjQ0IiwiRGF0ZSI6IjIwMDUtMDYtMDFUMjM6NTk6NTkuOTk5WiIsIlN0eWxlIjp7IiRpZCI6IjI0NSIsIlNoYXBlIjo1LCJDb25uZWN0b3JNYXJnaW4iOnsiJHJlZiI6IjU0In0sIkNvbm5lY3RvclN0eWxlIjp7IiRpZCI6IjI0NiIsIkxpbmVDb2xvciI6eyIkaWQiOiIyNDciLCIkdHlwZSI6Ik5MUkUuQ29tbW9uLkRvbS5Tb2xpZENvbG9yQnJ1c2gsIE5MUkUuQ29tbW9uIiwiQ29sb3IiOnsiJGlkIjoiMjQ4IiwiQSI6ODksIlIiOjIyMywiRyI6ODMsIkIiOjM5fX0sIkxpbmVXZWlnaHQiOjEuMCwiTGluZVR5cGUiOjAsIlBhcmVudFN0eWxlIjp7IiRyZWYiOiI1NSJ9fSwiSXNCZWxvd1RpbWViYW5kIjp0cnVlLCJIaWRlRGF0ZSI6ZmFsc2UsIlNoYXBlU2l6ZSI6MCwiU3BhY2luZyI6Mi4wLCJQYWRkaW5nIjp7IiRyZWYiOiI1OCJ9LCJTaGFwZVN0eWxlIjp7IiRpZCI6IjI0OSIsIk1hcmdpbiI6eyIkcmVmIjoiNjAifSwiUGFkZGluZyI6eyIkcmVmIjoiNjEifSwiQmFja2dyb3VuZCI6eyIkaWQiOiIyNTAiLCJDb2xvciI6eyIkaWQiOiIyNTEiLCJBIjoyNTUsIlIiOjIyMywiRyI6ODMsIkIiOjM5fX0sIklzVmlzaWJsZSI6dHJ1ZSwiV2lkdGgiOjEyLjAsIkhlaWdodCI6MTQuMCwiQm9yZGVyU3R5bGUiOnsiJGlkIjoiMjUyIiwiTGluZUNvbG9yIjp7IiRyZWYiOiI2MyJ9LCJMaW5lV2VpZ2h0IjowLjAsIkxpbmVUeXBlIjowLCJQYXJlbnRTdHlsZSI6eyIkcmVmIjoiNjIifX0sIlBhcmVudFN0eWxlIjp7IiRyZWYiOiI1OSJ9fSwiVGl0bGVTdHlsZSI6eyIkaWQiOiIyNTMiLCJGb250U2V0dGluZ3MiOnsiJGlkIjoiMjU0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1NSIsIkxpbmVDb2xvciI6bnVsbCwiTGluZVdlaWdodCI6MC4wLCJMaW5lVHlwZSI6MCwiUGFyZW50U3R5bGUiOm51bGx9LCJQYXJlbnRTdHlsZSI6eyIkcmVmIjoiNjUifX0sIkRhdGVTdHlsZSI6eyIkaWQiOiIyNTYiLCJGb250U2V0dGluZ3MiOnsiJGlkIjoiMjU3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TgiLCJMaW5lQ29sb3IiOm51bGwsIkxpbmVXZWlnaHQiOjAuMCwiTGluZVR5cGUiOjAsIlBhcmVudFN0eWxlIjpudWxsfSwiUGFyZW50U3R5bGUiOnsiJHJlZiI6IjcyIn19LCJEYXRlRm9ybWF0Ijp7IiRpZCI6IjI1OSIsIkZvcm1hdFN0cmluZyI6Ik1NTU0gZCwgeXl5eSIsIlNlcGFyYXRvciI6Ii8iLCJVc2VJbnRlcm5hdGlvbmFsRGF0ZUZvcm1hdCI6ZmFsc2V9LCJJc1Zpc2libGUiOnRydWUsIlBhcmVudFN0eWxlIjp7IiRyZWYiOiI1MyJ9fSwiUG9zaXRpb24iOnsiJGlkIjoiMjYwIiwiUmF0aW8iOjAuMCwiSXNDdXN0b20iOmZhbHNlfSwiSWQiOiIyZDIwZDdkYy1jOTRmLTRkZTItOTQ2ZS00MzczZDQ5NGYxMGIiLCJJbXBvcnRJZCI6bnVsbCwiVGl0bGUiOiJFaWdodCBNaWxlc3RvbmUgb3IgRXZlbnQgSGVyZSIsIk5vdGUiOm51bGwsIkh5cGVybGluayI6bnVsbCwiSXNDaGFuZ2VkIjpmYWxzZSwiSXNOZXciOmZhbHNlfSx7IiRpZCI6IjI2MSIsIkRhdGUiOiIyMDA4LTExLTA5VDIzOjU5OjU5Ljk5OVoiLCJTdHlsZSI6eyIkaWQiOiIyNjIiLCJTaGFwZSI6MTAsIkNvbm5lY3Rvck1hcmdpbiI6eyIkcmVmIjoiNTQifSwiQ29ubmVjdG9yU3R5bGUiOnsiJGlkIjoiMjYzIiwiTGluZUNvbG9yIjp7IiRpZCI6IjI2NCIsIiR0eXBlIjoiTkxSRS5Db21tb24uRG9tLlNvbGlkQ29sb3JCcnVzaCwgTkxSRS5Db21tb24iLCJDb2xvciI6eyIkaWQiOiIyNjUiLCJBIjo4OSwiUiI6NjUsIkciOjEzOCwiQiI6MTc5fX0sIkxpbmVXZWlnaHQiOjEuMCwiTGluZVR5cGUiOjAsIlBhcmVudFN0eWxlIjp7IiRyZWYiOiI1NSJ9fSwiSXNCZWxvd1RpbWViYW5kIjpmYWxzZSwiSGlkZURhdGUiOmZhbHNlLCJTaGFwZVNpemUiOjAsIlNwYWNpbmciOjIuMCwiUGFkZGluZyI6eyIkcmVmIjoiNTgifSwiU2hhcGVTdHlsZSI6eyIkaWQiOiIyNjYiLCJNYXJnaW4iOnsiJHJlZiI6IjYwIn0sIlBhZGRpbmciOnsiJHJlZiI6IjYxIn0sIkJhY2tncm91bmQiOnsiJGlkIjoiMjY3IiwiQ29sb3IiOnsiJGlkIjoiMjY4IiwiQSI6MjU1LCJSIjo4MywiRyI6OTIsIkIiOjE5fX0sIklzVmlzaWJsZSI6dHJ1ZSwiV2lkdGgiOjEyLjAsIkhlaWdodCI6MTQuMCwiQm9yZGVyU3R5bGUiOnsiJGlkIjoiMjY5IiwiTGluZUNvbG9yIjp7IiRyZWYiOiI2MyJ9LCJMaW5lV2VpZ2h0IjowLjAsIkxpbmVUeXBlIjowLCJQYXJlbnRTdHlsZSI6eyIkcmVmIjoiNjIifX0sIlBhcmVudFN0eWxlIjp7IiRyZWYiOiI1OSJ9fSwiVGl0bGVTdHlsZSI6eyIkaWQiOiIyNzAiLCJGb250U2V0dGluZ3MiOnsiJGlkIjoiMjcx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3MiIsIkxpbmVDb2xvciI6bnVsbCwiTGluZVdlaWdodCI6MC4wLCJMaW5lVHlwZSI6MCwiUGFyZW50U3R5bGUiOm51bGx9LCJQYXJlbnRTdHlsZSI6eyIkcmVmIjoiNjUifX0sIkRhdGVTdHlsZSI6eyIkaWQiOiIyNzMiLCJGb250U2V0dGluZ3MiOnsiJGlkIjoiMjc0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zUiLCJMaW5lQ29sb3IiOm51bGwsIkxpbmVXZWlnaHQiOjAuMCwiTGluZVR5cGUiOjAsIlBhcmVudFN0eWxlIjpudWxsfSwiUGFyZW50U3R5bGUiOnsiJHJlZiI6IjcyIn19LCJEYXRlRm9ybWF0Ijp7IiRpZCI6IjI3NiIsIkZvcm1hdFN0cmluZyI6Ik1NTU0gZCwgeXl5eSIsIlNlcGFyYXRvciI6Ii8iLCJVc2VJbnRlcm5hdGlvbmFsRGF0ZUZvcm1hdCI6ZmFsc2V9LCJJc1Zpc2libGUiOnRydWUsIlBhcmVudFN0eWxlIjp7IiRyZWYiOiI1MyJ9fSwiUG9zaXRpb24iOnsiJGlkIjoiMjc3IiwiUmF0aW8iOjAuMCwiSXNDdXN0b20iOmZhbHNlfSwiSWQiOiI3ODBiNWNjNS1lYzg1LTRlMzItYWM2YS02N2EzMGI3MTQxODUiLCJJbXBvcnRJZCI6bnVsbCwiVGl0bGUiOiJOaW50aCBNaWxlc3RvbmUgb3IgRXZlbnQgSGVyZSIsIk5vdGUiOm51bGwsIkh5cGVybGluayI6bnVsbCwiSXNDaGFuZ2VkIjpmYWxzZSwiSXNOZXciOmZhbHNlfSx7IiRpZCI6IjI3OCIsIkRhdGUiOiIyMDEyLTAyLTA0VDIzOjU5OjU5Ljk5OVoiLCJTdHlsZSI6eyIkaWQiOiIyNzkiLCJTaGFwZSI6MTIsIkNvbm5lY3Rvck1hcmdpbiI6eyIkcmVmIjoiNTQifSwiQ29ubmVjdG9yU3R5bGUiOnsiJGlkIjoiMjgwIiwiTGluZUNvbG9yIjp7IiRpZCI6IjI4MSIsIiR0eXBlIjoiTkxSRS5Db21tb24uRG9tLlNvbGlkQ29sb3JCcnVzaCwgTkxSRS5Db21tb24iLCJDb2xvciI6eyIkaWQiOiIyODIiLCJBIjo4OSwiUiI6NjUsIkciOjEzOCwiQiI6MTc5fX0sIkxpbmVXZWlnaHQiOjEuMCwiTGluZVR5cGUiOjAsIlBhcmVudFN0eWxlIjp7IiRyZWYiOiI1NSJ9fSwiSXNCZWxvd1RpbWViYW5kIjp0cnVlLCJIaWRlRGF0ZSI6ZmFsc2UsIlNoYXBlU2l6ZSI6MCwiU3BhY2luZyI6Mi4wLCJQYWRkaW5nIjp7IiRyZWYiOiI1OCJ9LCJTaGFwZVN0eWxlIjp7IiRpZCI6IjI4MyIsIk1hcmdpbiI6eyIkcmVmIjoiNjAifSwiUGFkZGluZyI6eyIkcmVmIjoiNjEifSwiQmFja2dyb3VuZCI6eyIkaWQiOiIyODQiLCJDb2xvciI6eyIkaWQiOiIyODUiLCJBIjoyNTUsIlIiOjY1LCJHIjoxMzgsIkIiOjE3OX19LCJJc1Zpc2libGUiOnRydWUsIldpZHRoIjoxMi4wLCJIZWlnaHQiOjE0LjAsIkJvcmRlclN0eWxlIjp7IiRpZCI6IjI4NiIsIkxpbmVDb2xvciI6eyIkcmVmIjoiNjMifSwiTGluZVdlaWdodCI6MC4wLCJMaW5lVHlwZSI6MCwiUGFyZW50U3R5bGUiOnsiJHJlZiI6IjYyIn19LCJQYXJlbnRTdHlsZSI6eyIkcmVmIjoiNTkifX0sIlRpdGxlU3R5bGUiOnsiJGlkIjoiMjg3IiwiRm9udFNldHRpbmdzIjp7IiRpZCI6IjI4OC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ODkiLCJMaW5lQ29sb3IiOm51bGwsIkxpbmVXZWlnaHQiOjAuMCwiTGluZVR5cGUiOjAsIlBhcmVudFN0eWxlIjpudWxsfSwiUGFyZW50U3R5bGUiOnsiJHJlZiI6IjY1In19LCJEYXRlU3R5bGUiOnsiJGlkIjoiMjkwIiwiRm9udFNldHRpbmdzIjp7IiRpZCI6IjI5MS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kyIiwiTGluZUNvbG9yIjpudWxsLCJMaW5lV2VpZ2h0IjowLjAsIkxpbmVUeXBlIjowLCJQYXJlbnRTdHlsZSI6bnVsbH0sIlBhcmVudFN0eWxlIjp7IiRyZWYiOiI3MiJ9fSwiRGF0ZUZvcm1hdCI6eyIkaWQiOiIyOTMiLCJGb3JtYXRTdHJpbmciOiJNTU1NIGQsIHl5eXkiLCJTZXBhcmF0b3IiOiIvIiwiVXNlSW50ZXJuYXRpb25hbERhdGVGb3JtYXQiOmZhbHNlfSwiSXNWaXNpYmxlIjp0cnVlLCJQYXJlbnRTdHlsZSI6eyIkcmVmIjoiNTMifX0sIlBvc2l0aW9uIjp7IiRpZCI6IjI5NCIsIlJhdGlvIjowLjAsIklzQ3VzdG9tIjpmYWxzZX0sIklkIjoiNTMxMTM0YzItZTA4Mi00NDc5LWExM2MtZmI3ZTZlYWViMzBjIiwiSW1wb3J0SWQiOm51bGwsIlRpdGxlIjoiVGVudGggTWlsZXN0b25lIG9yIEV2ZW50IEhlcmUiLCJOb3RlIjpudWxsLCJIeXBlcmxpbmsiOm51bGwsIklzQ2hhbmdlZCI6ZmFsc2UsIklzTmV3IjpmYWxzZX0seyIkaWQiOiIyOTUiLCJEYXRlIjoiMjAxNi0wMS0xNVQyMzo1OTo1OS45OTlaIiwiU3R5bGUiOnsiJGlkIjoiMjk2IiwiU2hhcGUiOjIsIkNvbm5lY3Rvck1hcmdpbiI6eyIkcmVmIjoiNTQifSwiQ29ubmVjdG9yU3R5bGUiOnsiJGlkIjoiMjk3IiwiTGluZUNvbG9yIjp7IiRpZCI6IjI5OCIsIiR0eXBlIjoiTkxSRS5Db21tb24uRG9tLlNvbGlkQ29sb3JCcnVzaCwgTkxSRS5Db21tb24iLCJDb2xvciI6eyIkaWQiOiIyOTkiLCJBIjo4OSwiUiI6MjQ2LCJHIjoxNDYsIkIiOjB9fSwiTGluZVdlaWdodCI6MS4wLCJMaW5lVHlwZSI6MCwiUGFyZW50U3R5bGUiOnsiJHJlZiI6IjU1In19LCJJc0JlbG93VGltZWJhbmQiOmZhbHNlLCJIaWRlRGF0ZSI6ZmFsc2UsIlNoYXBlU2l6ZSI6MSwiU3BhY2luZyI6Mi4wLCJQYWRkaW5nIjp7IiRyZWYiOiI1OCJ9LCJTaGFwZVN0eWxlIjp7IiRpZCI6IjMwMCIsIk1hcmdpbiI6eyIkcmVmIjoiNjAifSwiUGFkZGluZyI6eyIkcmVmIjoiNjEifSwiQmFja2dyb3VuZCI6eyIkaWQiOiIzMDEiLCJDb2xvciI6eyIkaWQiOiIzMDIiLCJBIjoyNTUsIlIiOjI0NiwiRyI6MTQ2LCJCIjowfX0sIklzVmlzaWJsZSI6dHJ1ZSwiV2lkdGgiOjE4LjAsIkhlaWdodCI6MjAuMCwiQm9yZGVyU3R5bGUiOnsiJGlkIjoiMzAzIiwiTGluZUNvbG9yIjp7IiRyZWYiOiI2MyJ9LCJMaW5lV2VpZ2h0IjowLjAsIkxpbmVUeXBlIjowLCJQYXJlbnRTdHlsZSI6eyIkcmVmIjoiNjIifX0sIlBhcmVudFN0eWxlIjp7IiRyZWYiOiI1OSJ9fSwiVGl0bGVTdHlsZSI6eyIkaWQiOiIzMDQiLCJGb250U2V0dGluZ3MiOnsiJGlkIjoiMzA1IiwiRm9udFNpemUiOjEyLCJGb250TmFtZSI6IkFyaWFsIiwiSXNCb2xkIjpmYWxzZSwiSXNJdGFsaWMiOmZhbHNlLCJJc1VuZGVybGluZWQiOmZhbHNlLCJQYXJlbnRTdHlsZSI6eyIkcmVmIjoiNjYifX0sIkF1dG9TaXplIjowLCJGb3JlZ3JvdW5kIjp7IiRpZCI6IjMwNiIsIkNvbG9yIjp7IiRpZCI6IjMwNyIsIkEiOjI1NSwiUiI6MjIzLCJHIjo4MywiQiI6Mzl9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zMDgiLCJMaW5lQ29sb3IiOm51bGwsIkxpbmVXZWlnaHQiOjAuMCwiTGluZVR5cGUiOjAsIlBhcmVudFN0eWxlIjpudWxsfSwiUGFyZW50U3R5bGUiOnsiJHJlZiI6IjY1In19LCJEYXRlU3R5bGUiOnsiJGlkIjoiMzA5IiwiRm9udFNldHRpbmdzIjp7IiRpZCI6IjMxMC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ExIiwiTGluZUNvbG9yIjpudWxsLCJMaW5lV2VpZ2h0IjowLjAsIkxpbmVUeXBlIjowLCJQYXJlbnRTdHlsZSI6bnVsbH0sIlBhcmVudFN0eWxlIjp7IiRyZWYiOiI3MiJ9fSwiRGF0ZUZvcm1hdCI6eyIkaWQiOiIzMTIiLCJGb3JtYXRTdHJpbmciOiJNTU1NIGQsIHl5eXkiLCJTZXBhcmF0b3IiOiIvIiwiVXNlSW50ZXJuYXRpb25hbERhdGVGb3JtYXQiOmZhbHNlfSwiSXNWaXNpYmxlIjp0cnVlLCJQYXJlbnRTdHlsZSI6eyIkcmVmIjoiNTMifX0sIlBvc2l0aW9uIjp7IiRpZCI6IjMxMyIsIlJhdGlvIjowLjAsIklzQ3VzdG9tIjpmYWxzZX0sIklkIjoiNTE2YzJiNjgtN2EwZS00OWM2LWFkMWEtMDQyMzQ5MDQ5MzhmIiwiSW1wb3J0SWQiOm51bGwsIlRpdGxlIjoiVG9kYXkiLCJOb3RlIjpudWxsLCJIeXBlcmxpbmsiOm51bGwsIklzQ2hhbmdlZCI6ZmFsc2UsIklzTmV3IjpmYWxzZX1dLCJUYXNrcyI6W10sIk1zUHJvamVjdEl0ZW1zVHJlZSI6eyIkaWQiOiIzMTQiLCJSb290Ijp7IiRpZCI6IjMxNSIsIkltcG9ydElkIjpudWxsLCJJc0ltcG9ydGVkIjpmYWxzZSwiQ2hpbGRyZW4iOltdfX0sIlNldHRpbmdzIjp7IiRpZCI6IjMxNiIsIkltcGFPcHRpb25zIjp7IiRpZCI6IjMxNy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saW5lSW1wb3J0ZWQiOmZhbHNlfQ=="/>
  <p:tag name="__MASTER" val="__part_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TotalTime>
  <Words>2702</Words>
  <Application>Microsoft Office PowerPoint</Application>
  <PresentationFormat>Platekrāna</PresentationFormat>
  <Paragraphs>357</Paragraphs>
  <Slides>25</Slides>
  <Notes>25</Notes>
  <HiddenSlides>0</HiddenSlides>
  <MMClips>0</MMClips>
  <ScaleCrop>false</ScaleCrop>
  <HeadingPairs>
    <vt:vector size="6" baseType="variant">
      <vt:variant>
        <vt:lpstr>Lietotie fonti</vt:lpstr>
      </vt:variant>
      <vt:variant>
        <vt:i4>14</vt:i4>
      </vt:variant>
      <vt:variant>
        <vt:lpstr>Dizains</vt:lpstr>
      </vt:variant>
      <vt:variant>
        <vt:i4>2</vt:i4>
      </vt:variant>
      <vt:variant>
        <vt:lpstr>Slaidu virsraksti</vt:lpstr>
      </vt:variant>
      <vt:variant>
        <vt:i4>25</vt:i4>
      </vt:variant>
    </vt:vector>
  </HeadingPairs>
  <TitlesOfParts>
    <vt:vector size="41" baseType="lpstr">
      <vt:lpstr>Arial</vt:lpstr>
      <vt:lpstr>Arial Narrow</vt:lpstr>
      <vt:lpstr>Calibri</vt:lpstr>
      <vt:lpstr>Calibri Light</vt:lpstr>
      <vt:lpstr>Consolas</vt:lpstr>
      <vt:lpstr>Dotum</vt:lpstr>
      <vt:lpstr>Gaisma</vt:lpstr>
      <vt:lpstr>Gaisma-Bold</vt:lpstr>
      <vt:lpstr>linea-basic-10</vt:lpstr>
      <vt:lpstr>Lucida Sans Unicode</vt:lpstr>
      <vt:lpstr>Roboto Light</vt:lpstr>
      <vt:lpstr>Verdana</vt:lpstr>
      <vt:lpstr>Wingdings 2</vt:lpstr>
      <vt:lpstr>Wingdings 3</vt:lpstr>
      <vt:lpstr>Concourse</vt:lpstr>
      <vt:lpstr>1_Concourse</vt:lpstr>
      <vt:lpstr>Mūsu sapņu bibliotēka jeb Olaines 1.vidusskolas renovētās bibliotēkas pirmais pusgads</vt:lpstr>
      <vt:lpstr>PowerPoint prezentācija</vt:lpstr>
      <vt:lpstr>Bibliotēka skaitļos:</vt:lpstr>
      <vt:lpstr>PowerPoint prezentācija</vt:lpstr>
      <vt:lpstr>PowerPoint prezentācija</vt:lpstr>
      <vt:lpstr>Bibliotēkas  rekonstrukcijas koncepcija  </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Blank-Timeline-Template_WS</dc:title>
  <dc:creator>Radu Cristian</dc:creator>
  <cp:lastModifiedBy>darbinieks</cp:lastModifiedBy>
  <cp:revision>311</cp:revision>
  <cp:lastPrinted>2017-03-13T20:34:29Z</cp:lastPrinted>
  <dcterms:created xsi:type="dcterms:W3CDTF">2014-12-16T22:05:44Z</dcterms:created>
  <dcterms:modified xsi:type="dcterms:W3CDTF">2017-03-14T06:16:07Z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
    <vt:lpwstr>Blank-Timeline-Template_WS</vt:lpwstr>
  </property>
  <property fmtid="{D5CDD505-2E9C-101B-9397-08002B2CF9AE}" pid="3" name="SlideDescription">
    <vt:lpwstr/>
  </property>
</Properties>
</file>