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11"/>
  </p:notesMasterIdLst>
  <p:sldIdLst>
    <p:sldId id="256" r:id="rId3"/>
    <p:sldId id="273" r:id="rId4"/>
    <p:sldId id="274" r:id="rId5"/>
    <p:sldId id="272" r:id="rId6"/>
    <p:sldId id="269" r:id="rId7"/>
    <p:sldId id="275" r:id="rId8"/>
    <p:sldId id="278" r:id="rId9"/>
    <p:sldId id="279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>
      <p:cViewPr varScale="1">
        <p:scale>
          <a:sx n="100" d="100"/>
          <a:sy n="100" d="100"/>
        </p:scale>
        <p:origin x="47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8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038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 to course,</a:t>
            </a:r>
            <a:r>
              <a:rPr lang="en-US" baseline="0" dirty="0" smtClean="0"/>
              <a:t> lecture, et al.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72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3/21/2017 10:53 AM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3/21/2017 10:53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3/21/2017 10:53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3/21/2017 10:53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3/21/2017 10:53 AM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3/21/2017 10:53 AM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3/21/2017 10:53 AM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3/21/2017 10:53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3/21/2017 10:53 AM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3/21/2017 10:53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 descr="sm_boo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2648" y="1755648"/>
            <a:ext cx="1615307" cy="1688453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3/21/2017 10:53 AM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3/21/2017 10:53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1259632" y="620688"/>
            <a:ext cx="7503368" cy="4608512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KRĀSLAVAS  REĢIONA BIBLIOTĒKU  INFORMĀCIJA</a:t>
            </a:r>
            <a:br>
              <a:rPr lang="lv-LV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  2016. GADU</a:t>
            </a:r>
            <a:r>
              <a:rPr lang="lv-LV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lv-LV" sz="1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PUBLISKO BIBLIOTEKU APALĀ GALDA DISKUSIJA</a:t>
            </a:r>
            <a:br>
              <a:rPr lang="lv-LV" sz="1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1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2017.GADA 22.MARTĀ</a:t>
            </a:r>
            <a:r>
              <a:rPr lang="lv-LV" sz="1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lv-LV" sz="14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2016.gada  vērtējums, atziņas,  </a:t>
            </a:r>
            <a:r>
              <a:rPr lang="lv-L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secinājumi</a:t>
            </a:r>
            <a:endParaRPr lang="lv-LV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lv-LV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Stabils gads ar nelielu tendenci samazināties galvenajiem darba rādītājiem pagastu publiskajās bibliotēkās</a:t>
            </a:r>
            <a:r>
              <a:rPr lang="lv-LV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lv-LV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Prioritāte – lasītājs, izprotot viņa vēlmes un izpildot pieprasījumus, ilgtermiņa attiecību </a:t>
            </a:r>
            <a:r>
              <a:rPr lang="lv-LV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veidošana</a:t>
            </a:r>
          </a:p>
          <a:p>
            <a:r>
              <a:rPr lang="lv-LV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Aktīva bērnu un jauniešu kā lietotāju iesaistīšana </a:t>
            </a:r>
            <a:r>
              <a:rPr lang="lv-LV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lasītveicināšanas</a:t>
            </a:r>
            <a:r>
              <a:rPr lang="lv-LV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programmās, īpaši vecuma grupā 15</a:t>
            </a:r>
            <a:r>
              <a:rPr lang="lv-LV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+,</a:t>
            </a:r>
          </a:p>
          <a:p>
            <a:r>
              <a:rPr lang="lv-LV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Bibliotēka – vieta radošo </a:t>
            </a:r>
            <a:r>
              <a:rPr lang="lv-LV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izpausmju veidošanai, veicināšanai un attīstībai,</a:t>
            </a:r>
          </a:p>
          <a:p>
            <a:r>
              <a:rPr lang="lv-LV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Kvalificēts un motivēts bibliotēkas personāls – garants tālākai izaugsmei un kvalitatīviem pakalpojumiem,</a:t>
            </a:r>
          </a:p>
          <a:p>
            <a:r>
              <a:rPr lang="lv-LV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Apbalvojumi : 1 – Atzinības raksts « Par darbu pašvaldībā»,</a:t>
            </a:r>
          </a:p>
          <a:p>
            <a:pPr marL="0" indent="0">
              <a:buNone/>
            </a:pPr>
            <a:r>
              <a:rPr lang="lv-LV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1- </a:t>
            </a:r>
            <a:r>
              <a:rPr lang="lv-LV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Latgales gada balvu” nominācijā “ Latgales gada seniors” </a:t>
            </a:r>
            <a:r>
              <a:rPr lang="lv-LV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lv-LV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2 – izvirzīti nominācijā  LNB Atbalsta biedrības « Pagasta </a:t>
            </a:r>
            <a:r>
              <a:rPr lang="lv-LV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bibliotekārs </a:t>
            </a:r>
            <a:r>
              <a:rPr lang="lv-LV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     </a:t>
            </a:r>
          </a:p>
          <a:p>
            <a:pPr marL="0" indent="0">
              <a:buNone/>
            </a:pPr>
            <a:r>
              <a:rPr lang="lv-LV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gaismas nesējs»  ,</a:t>
            </a:r>
          </a:p>
          <a:p>
            <a:pPr marL="0" indent="0">
              <a:buNone/>
            </a:pPr>
            <a:r>
              <a:rPr lang="lv-LV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dirty="0"/>
          </a:p>
        </p:txBody>
      </p:sp>
      <p:pic>
        <p:nvPicPr>
          <p:cNvPr id="4" name="Picture 2" descr="ATTEL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8F6FF"/>
              </a:clrFrom>
              <a:clrTo>
                <a:srgbClr val="F8F6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575"/>
            <a:ext cx="1476375" cy="1190625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373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Jauninājumi un sasniegumi</a:t>
            </a:r>
            <a:endParaRPr lang="lv-L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Vasaras brīvlaika lasīšanas maratons centrālajā bibliotēkā,</a:t>
            </a:r>
          </a:p>
          <a:p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agdas novada bibliotēku akreditācija,</a:t>
            </a:r>
          </a:p>
          <a:p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Pasākumu un apmācību telpas izveide bibliotēkas nulles stāvā,</a:t>
            </a:r>
          </a:p>
          <a:p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Bibliotēkas darba un aktivitāšu popularizācija pilsētas svētkos,</a:t>
            </a:r>
          </a:p>
          <a:p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Koncertu rīkošana bibliotēkas telpās,</a:t>
            </a:r>
          </a:p>
          <a:p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Lasīšanas svētki bērniem, skolēniem un jauniešiem,</a:t>
            </a:r>
          </a:p>
          <a:p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Sadarbībā ar Valsts ģimnāziju projekts « Ceļo Eiropas Savienībai pa pēdām» , erudīcijas spēle ,</a:t>
            </a:r>
          </a:p>
          <a:p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Patriotisma stundas,</a:t>
            </a:r>
          </a:p>
          <a:p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 Radošie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trešdieņi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interešu klubs</a:t>
            </a: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ATTEL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8F6FF"/>
              </a:clrFrom>
              <a:clrTo>
                <a:srgbClr val="F8F6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575"/>
            <a:ext cx="1476375" cy="1190625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142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Problēmas un risinājumi</a:t>
            </a:r>
            <a:endParaRPr lang="lv-LV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Niecīgais finansējums, tikai pamatfunkciju veikšanai, bet ne attīstībai un izaugsmei</a:t>
            </a:r>
          </a:p>
          <a:p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Iestāžu reorganizācija un slēgšana, (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t.sk.skolu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pasta nodaļu), to ietekme uz bibliotēku darbu, sadarbības partneru zudums,</a:t>
            </a:r>
          </a:p>
          <a:p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Bērnu un skolēnu skaita samazināšanās pagastu bibliotēkās slēgto skolu dēļ,</a:t>
            </a:r>
          </a:p>
          <a:p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Sabiedrības struktūras izmaiņas ( emigrācija, vietējās sabiedrības novecošanās u.c.) un ar to saistīto bibliotēku eksistences un darba procesu izmaiņas, </a:t>
            </a:r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Bibliotēku skaita samazināšanās vai to  darbības ierobežošana,</a:t>
            </a:r>
          </a:p>
          <a:p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Zināšanu trūkums novadpētniecības krājuma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diģitalizācijā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Bibliotēku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darbinieku profesionālās izglītības iegūšana</a:t>
            </a:r>
          </a:p>
          <a:p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ATTEL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8F6FF"/>
              </a:clrFrom>
              <a:clrTo>
                <a:srgbClr val="F8F6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575"/>
            <a:ext cx="1476375" cy="1190625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828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Novadpētniecības darbs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elektroniskā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datu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bāze </a:t>
            </a:r>
            <a:r>
              <a:rPr lang="lv-LV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Notikumu kalendārs Krāslavā</a:t>
            </a:r>
            <a:r>
              <a:rPr lang="lv-LV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apkopojot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notikumus Krāslavas pilsētā laika periodā no iespējami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vecākajiem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līdz šodienai</a:t>
            </a:r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Gatavojoties Latvijas Valsts simtgadei - novadpētniecības radošā darbnīca skolēniem  dzimtu vēstures pētniecībai , </a:t>
            </a:r>
          </a:p>
          <a:p>
            <a:pPr>
              <a:buFont typeface="Wingdings" pitchFamily="2" charset="2"/>
              <a:buChar char="Ø"/>
            </a:pP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Kopā ar novada izglītības un kultūras pārvaldi likvidēto skolu vēstures pētniecība un piemiņas saglabāšana, iemūžināšana elektroniski un piemiņas plākšņu izgatavošana,</a:t>
            </a: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interaktīvās spēles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izveide “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 novada nozīmīgākajām kultūrvēsturiskajām vietām” ,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iemūžinot ievērojamākos ģeogrāfiskos, kultūras, vēstures objektus.</a:t>
            </a:r>
          </a:p>
          <a:p>
            <a:pPr>
              <a:buFont typeface="Wingdings" pitchFamily="2" charset="2"/>
              <a:buChar char="Ø"/>
            </a:pPr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ATTEL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8F6FF"/>
              </a:clrFrom>
              <a:clrTo>
                <a:srgbClr val="F8F6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575"/>
            <a:ext cx="1476375" cy="1190625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Lasītāju apkalpošanas darbs</a:t>
            </a:r>
            <a:endParaRPr lang="lv-L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Skaitliskie rādītāji - lietotāju un </a:t>
            </a:r>
            <a:r>
              <a:rPr lang="lv-LV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izsniegumu</a:t>
            </a: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skaita samazināšanās pagastu bibliotēkās, pieaugums pilsētu bibliotēkās , apmeklējumi ar tendenci pieaugt,</a:t>
            </a:r>
          </a:p>
          <a:p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SBA lomas palielinājums, savstarpēja apmaiņa ar izdevumiem,</a:t>
            </a:r>
          </a:p>
          <a:p>
            <a:r>
              <a:rPr lang="lv-LV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Izsniegumos</a:t>
            </a: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dominē liels īpatsvars preses izdevumu,</a:t>
            </a:r>
          </a:p>
          <a:p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Finanšu līdzekļu trūkums krājuma komplektēšanai pagastu bibliotēkās,</a:t>
            </a:r>
          </a:p>
          <a:p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Pieaug virtuālo pakalpojumu izmantošana,</a:t>
            </a:r>
          </a:p>
          <a:p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Risinājumi: jaunu formu meklējumi ( klubi, apvienības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akcijas, radošās nometnes, 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ekskursijas sabiedrības saliedēšanai un jaunu klientu piesaistei</a:t>
            </a: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Bibliotēku darba aktivizācija skolēnu brīvlaikos,</a:t>
            </a:r>
          </a:p>
          <a:p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Finansējuma palielinājums no pašvaldībām</a:t>
            </a:r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ATTEL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8F6FF"/>
              </a:clrFrom>
              <a:clrTo>
                <a:srgbClr val="F8F6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246" y="28575"/>
            <a:ext cx="1476375" cy="1190625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75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Gada mirklis</a:t>
            </a:r>
            <a:endParaRPr lang="lv-L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87120" y="1635596"/>
            <a:ext cx="8449375" cy="5222404"/>
          </a:xfrm>
        </p:spPr>
        <p:txBody>
          <a:bodyPr>
            <a:normAutofit/>
          </a:bodyPr>
          <a:lstStyle/>
          <a:p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Gada balva « Brīvprātīgais 2016»  Krāslavas NCB  « Senioru dzīves skolai»,</a:t>
            </a:r>
          </a:p>
          <a:p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Senioru skolas aktivitātes</a:t>
            </a:r>
          </a:p>
          <a:p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Tikšanās ar amerikāņu rakstnieku Borisu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Fišmanu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sakaru nodibināšana ar ASV vēstniecību</a:t>
            </a:r>
          </a:p>
          <a:p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7" y="2047900"/>
            <a:ext cx="2232248" cy="16741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374" y="3352400"/>
            <a:ext cx="2066544" cy="13776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6499" y="2991979"/>
            <a:ext cx="2668856" cy="17514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5" y="5301208"/>
            <a:ext cx="1828800" cy="1485900"/>
          </a:xfrm>
          <a:prstGeom prst="rect">
            <a:avLst/>
          </a:prstGeom>
        </p:spPr>
      </p:pic>
      <p:pic>
        <p:nvPicPr>
          <p:cNvPr id="9" name="Picture 2" descr="ATTELS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8F6FF"/>
              </a:clrFrom>
              <a:clrTo>
                <a:srgbClr val="F8F6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575"/>
            <a:ext cx="1476375" cy="1190625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52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1196752"/>
            <a:ext cx="6984776" cy="2016224"/>
          </a:xfrm>
        </p:spPr>
        <p:txBody>
          <a:bodyPr/>
          <a:lstStyle/>
          <a:p>
            <a:r>
              <a:rPr lang="lv-LV" b="1" dirty="0" smtClean="0"/>
              <a:t>Lai  izdodas  iecerētais!</a:t>
            </a:r>
            <a:endParaRPr lang="lv-LV" b="1" dirty="0"/>
          </a:p>
        </p:txBody>
      </p:sp>
    </p:spTree>
    <p:extLst>
      <p:ext uri="{BB962C8B-B14F-4D97-AF65-F5344CB8AC3E}">
        <p14:creationId xmlns:p14="http://schemas.microsoft.com/office/powerpoint/2010/main" val="127401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534D3FD-D06A-455F-9219-F6CA2F50DB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 for college course (textbook design)</Template>
  <TotalTime>0</TotalTime>
  <Words>484</Words>
  <Application>Microsoft Office PowerPoint</Application>
  <PresentationFormat>On-screen Show (4:3)</PresentationFormat>
  <Paragraphs>61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Times New Roman</vt:lpstr>
      <vt:lpstr>Tw Cen MT</vt:lpstr>
      <vt:lpstr>Wingdings</vt:lpstr>
      <vt:lpstr>Wingdings 2</vt:lpstr>
      <vt:lpstr>Student presentation</vt:lpstr>
      <vt:lpstr>KRĀSLAVAS  REĢIONA BIBLIOTĒKU  INFORMĀCIJA PAR  2016. GADU.  PUBLISKO BIBLIOTEKU APALĀ GALDA DISKUSIJA  2017.GADA 22.MARTĀ </vt:lpstr>
      <vt:lpstr>2016.gada  vērtējums, atziņas,  secinājumi</vt:lpstr>
      <vt:lpstr>Jauninājumi un sasniegumi</vt:lpstr>
      <vt:lpstr>Problēmas un risinājumi</vt:lpstr>
      <vt:lpstr>Novadpētniecības darbs</vt:lpstr>
      <vt:lpstr>Lasītāju apkalpošanas darbs</vt:lpstr>
      <vt:lpstr>Gada mirklis</vt:lpstr>
      <vt:lpstr>Lai  izdodas  iecerētais!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2017-03-17T09:37:13Z</dcterms:created>
  <dcterms:modified xsi:type="dcterms:W3CDTF">2017-03-21T08:55:21Z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TC101671251033</vt:lpwstr>
  </property>
</Properties>
</file>